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C4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A1E0D6-976A-9B24-3A4C-69CF041BF015}" v="76" dt="2025-06-02T09:16:26.1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9B983F-3FF7-41C6-8037-85497D49044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4F09695-845D-4AF0-8601-C0A1B1C20AB4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 err="1"/>
            <a:t>Políticas</a:t>
          </a:r>
          <a:r>
            <a:rPr lang="en-GB" dirty="0"/>
            <a:t> </a:t>
          </a:r>
          <a:r>
            <a:rPr lang="en-GB" dirty="0" err="1"/>
            <a:t>públicas</a:t>
          </a:r>
          <a:r>
            <a:rPr lang="en-GB" dirty="0"/>
            <a:t> que </a:t>
          </a:r>
          <a:r>
            <a:rPr lang="en-GB" dirty="0" err="1"/>
            <a:t>limiten</a:t>
          </a:r>
          <a:r>
            <a:rPr lang="en-GB" dirty="0"/>
            <a:t> </a:t>
          </a:r>
          <a:r>
            <a:rPr lang="en-GB" dirty="0" err="1"/>
            <a:t>plásticos</a:t>
          </a:r>
          <a:r>
            <a:rPr lang="en-GB" dirty="0"/>
            <a:t> de un solo uso</a:t>
          </a:r>
          <a:r>
            <a:rPr lang="en-GB" dirty="0">
              <a:latin typeface="Aptos Display" panose="020F0302020204030204"/>
            </a:rPr>
            <a:t>.</a:t>
          </a:r>
          <a:endParaRPr lang="en-US" dirty="0" err="1"/>
        </a:p>
      </dgm:t>
    </dgm:pt>
    <dgm:pt modelId="{68D52675-0F49-470C-81B3-0377096D7505}" type="parTrans" cxnId="{0FCA172F-F47F-4671-9EE2-5808F7723C2B}">
      <dgm:prSet/>
      <dgm:spPr/>
      <dgm:t>
        <a:bodyPr/>
        <a:lstStyle/>
        <a:p>
          <a:endParaRPr lang="en-US"/>
        </a:p>
      </dgm:t>
    </dgm:pt>
    <dgm:pt modelId="{D4022B88-B34F-4392-A0BB-C49F385E52DC}" type="sibTrans" cxnId="{0FCA172F-F47F-4671-9EE2-5808F7723C2B}">
      <dgm:prSet/>
      <dgm:spPr/>
      <dgm:t>
        <a:bodyPr/>
        <a:lstStyle/>
        <a:p>
          <a:endParaRPr lang="en-US"/>
        </a:p>
      </dgm:t>
    </dgm:pt>
    <dgm:pt modelId="{7508F6CC-19F0-461D-9D09-34887D2ED8D6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 err="1"/>
            <a:t>Responsabilidad</a:t>
          </a:r>
          <a:r>
            <a:rPr lang="en-GB" dirty="0"/>
            <a:t> de las empresas</a:t>
          </a:r>
          <a:r>
            <a:rPr lang="en-GB" dirty="0">
              <a:latin typeface="Aptos Display" panose="020F0302020204030204"/>
            </a:rPr>
            <a:t>.</a:t>
          </a:r>
          <a:endParaRPr lang="en-US" dirty="0" err="1"/>
        </a:p>
      </dgm:t>
    </dgm:pt>
    <dgm:pt modelId="{AA484DDF-BAEF-404D-A61A-AFE2ACD68ADC}" type="parTrans" cxnId="{28FFC258-5111-42FC-A02B-D4AA06701CDC}">
      <dgm:prSet/>
      <dgm:spPr/>
      <dgm:t>
        <a:bodyPr/>
        <a:lstStyle/>
        <a:p>
          <a:endParaRPr lang="en-US"/>
        </a:p>
      </dgm:t>
    </dgm:pt>
    <dgm:pt modelId="{7EAE81A1-F29E-4508-A15E-4BB46B130DE7}" type="sibTrans" cxnId="{28FFC258-5111-42FC-A02B-D4AA06701CDC}">
      <dgm:prSet/>
      <dgm:spPr/>
      <dgm:t>
        <a:bodyPr/>
        <a:lstStyle/>
        <a:p>
          <a:endParaRPr lang="en-US"/>
        </a:p>
      </dgm:t>
    </dgm:pt>
    <dgm:pt modelId="{E7FBB984-BD49-4413-B58F-91AF0B2AF38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 err="1"/>
            <a:t>Educación</a:t>
          </a:r>
          <a:r>
            <a:rPr lang="en-GB" dirty="0"/>
            <a:t> </a:t>
          </a:r>
          <a:r>
            <a:rPr lang="en-GB" dirty="0" err="1"/>
            <a:t>ambiental</a:t>
          </a:r>
          <a:r>
            <a:rPr lang="en-GB" dirty="0">
              <a:latin typeface="Aptos Display" panose="020F0302020204030204"/>
            </a:rPr>
            <a:t>.</a:t>
          </a:r>
          <a:endParaRPr lang="en-US" dirty="0" err="1"/>
        </a:p>
      </dgm:t>
    </dgm:pt>
    <dgm:pt modelId="{643869BE-3C64-446F-9EC7-3F1A2727F294}" type="parTrans" cxnId="{F187FFF8-544E-4EF0-A3F6-4A69C82041EC}">
      <dgm:prSet/>
      <dgm:spPr/>
      <dgm:t>
        <a:bodyPr/>
        <a:lstStyle/>
        <a:p>
          <a:endParaRPr lang="en-US"/>
        </a:p>
      </dgm:t>
    </dgm:pt>
    <dgm:pt modelId="{48787D9C-F797-4232-A49A-CDEB5167A038}" type="sibTrans" cxnId="{F187FFF8-544E-4EF0-A3F6-4A69C82041EC}">
      <dgm:prSet/>
      <dgm:spPr/>
      <dgm:t>
        <a:bodyPr/>
        <a:lstStyle/>
        <a:p>
          <a:endParaRPr lang="en-US"/>
        </a:p>
      </dgm:t>
    </dgm:pt>
    <dgm:pt modelId="{8F1AED46-CD03-4B86-AEB3-09A9559A0407}" type="pres">
      <dgm:prSet presAssocID="{D59B983F-3FF7-41C6-8037-85497D490440}" presName="root" presStyleCnt="0">
        <dgm:presLayoutVars>
          <dgm:dir/>
          <dgm:resizeHandles val="exact"/>
        </dgm:presLayoutVars>
      </dgm:prSet>
      <dgm:spPr/>
    </dgm:pt>
    <dgm:pt modelId="{072B3EE5-E238-4076-A04C-312A0DB4B7D3}" type="pres">
      <dgm:prSet presAssocID="{C4F09695-845D-4AF0-8601-C0A1B1C20AB4}" presName="compNode" presStyleCnt="0"/>
      <dgm:spPr/>
    </dgm:pt>
    <dgm:pt modelId="{27CBC3D4-86F4-4036-A112-9A927B586BB8}" type="pres">
      <dgm:prSet presAssocID="{C4F09695-845D-4AF0-8601-C0A1B1C20AB4}" presName="bgRect" presStyleLbl="bgShp" presStyleIdx="0" presStyleCnt="3"/>
      <dgm:spPr/>
    </dgm:pt>
    <dgm:pt modelId="{AACFEE1D-FE4F-4389-BB0D-6FFAAA4A95D9}" type="pres">
      <dgm:prSet presAssocID="{C4F09695-845D-4AF0-8601-C0A1B1C20AB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ciclaje"/>
        </a:ext>
      </dgm:extLst>
    </dgm:pt>
    <dgm:pt modelId="{751406C1-5ACD-4B46-B70D-F7405BD4625F}" type="pres">
      <dgm:prSet presAssocID="{C4F09695-845D-4AF0-8601-C0A1B1C20AB4}" presName="spaceRect" presStyleCnt="0"/>
      <dgm:spPr/>
    </dgm:pt>
    <dgm:pt modelId="{B9B04D57-3799-4045-9A2D-77E96404F45D}" type="pres">
      <dgm:prSet presAssocID="{C4F09695-845D-4AF0-8601-C0A1B1C20AB4}" presName="parTx" presStyleLbl="revTx" presStyleIdx="0" presStyleCnt="3">
        <dgm:presLayoutVars>
          <dgm:chMax val="0"/>
          <dgm:chPref val="0"/>
        </dgm:presLayoutVars>
      </dgm:prSet>
      <dgm:spPr/>
    </dgm:pt>
    <dgm:pt modelId="{A9A1E9CC-3CE6-449A-892F-07098CBD738E}" type="pres">
      <dgm:prSet presAssocID="{D4022B88-B34F-4392-A0BB-C49F385E52DC}" presName="sibTrans" presStyleCnt="0"/>
      <dgm:spPr/>
    </dgm:pt>
    <dgm:pt modelId="{2F9160A0-F5C9-4164-828F-999CA1FDB563}" type="pres">
      <dgm:prSet presAssocID="{7508F6CC-19F0-461D-9D09-34887D2ED8D6}" presName="compNode" presStyleCnt="0"/>
      <dgm:spPr/>
    </dgm:pt>
    <dgm:pt modelId="{C4C96FCD-63C4-4A22-9323-7D0229B1B0AC}" type="pres">
      <dgm:prSet presAssocID="{7508F6CC-19F0-461D-9D09-34887D2ED8D6}" presName="bgRect" presStyleLbl="bgShp" presStyleIdx="1" presStyleCnt="3"/>
      <dgm:spPr/>
    </dgm:pt>
    <dgm:pt modelId="{DEE04001-C00A-42D5-BE4E-7F4D433633D3}" type="pres">
      <dgm:prSet presAssocID="{7508F6CC-19F0-461D-9D09-34887D2ED8D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B14C20B6-67C7-4C8D-BE61-2487E00C0E9A}" type="pres">
      <dgm:prSet presAssocID="{7508F6CC-19F0-461D-9D09-34887D2ED8D6}" presName="spaceRect" presStyleCnt="0"/>
      <dgm:spPr/>
    </dgm:pt>
    <dgm:pt modelId="{434A27F7-7EE2-4E0D-8B0A-8A5033870689}" type="pres">
      <dgm:prSet presAssocID="{7508F6CC-19F0-461D-9D09-34887D2ED8D6}" presName="parTx" presStyleLbl="revTx" presStyleIdx="1" presStyleCnt="3">
        <dgm:presLayoutVars>
          <dgm:chMax val="0"/>
          <dgm:chPref val="0"/>
        </dgm:presLayoutVars>
      </dgm:prSet>
      <dgm:spPr/>
    </dgm:pt>
    <dgm:pt modelId="{55BA2C61-73E1-4EE5-A079-5699BA68CF06}" type="pres">
      <dgm:prSet presAssocID="{7EAE81A1-F29E-4508-A15E-4BB46B130DE7}" presName="sibTrans" presStyleCnt="0"/>
      <dgm:spPr/>
    </dgm:pt>
    <dgm:pt modelId="{8A3C58C8-D99C-4AEC-A866-7BDA680E1520}" type="pres">
      <dgm:prSet presAssocID="{E7FBB984-BD49-4413-B58F-91AF0B2AF383}" presName="compNode" presStyleCnt="0"/>
      <dgm:spPr/>
    </dgm:pt>
    <dgm:pt modelId="{639A1DE3-3048-4CDB-B247-507DB6ECEFA3}" type="pres">
      <dgm:prSet presAssocID="{E7FBB984-BD49-4413-B58F-91AF0B2AF383}" presName="bgRect" presStyleLbl="bgShp" presStyleIdx="2" presStyleCnt="3"/>
      <dgm:spPr/>
    </dgm:pt>
    <dgm:pt modelId="{9129A723-B460-48F4-84A5-82ECF4209575}" type="pres">
      <dgm:prSet presAssocID="{E7FBB984-BD49-4413-B58F-91AF0B2AF38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F4140288-D52A-4648-9C5C-6B376DAAB65D}" type="pres">
      <dgm:prSet presAssocID="{E7FBB984-BD49-4413-B58F-91AF0B2AF383}" presName="spaceRect" presStyleCnt="0"/>
      <dgm:spPr/>
    </dgm:pt>
    <dgm:pt modelId="{576292C5-63DA-411F-AF48-7786D9ED6832}" type="pres">
      <dgm:prSet presAssocID="{E7FBB984-BD49-4413-B58F-91AF0B2AF38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FCA172F-F47F-4671-9EE2-5808F7723C2B}" srcId="{D59B983F-3FF7-41C6-8037-85497D490440}" destId="{C4F09695-845D-4AF0-8601-C0A1B1C20AB4}" srcOrd="0" destOrd="0" parTransId="{68D52675-0F49-470C-81B3-0377096D7505}" sibTransId="{D4022B88-B34F-4392-A0BB-C49F385E52DC}"/>
    <dgm:cxn modelId="{00246C4B-EDB2-4538-A0D8-A739A0EA2365}" type="presOf" srcId="{7508F6CC-19F0-461D-9D09-34887D2ED8D6}" destId="{434A27F7-7EE2-4E0D-8B0A-8A5033870689}" srcOrd="0" destOrd="0" presId="urn:microsoft.com/office/officeart/2018/2/layout/IconVerticalSolidList"/>
    <dgm:cxn modelId="{28FFC258-5111-42FC-A02B-D4AA06701CDC}" srcId="{D59B983F-3FF7-41C6-8037-85497D490440}" destId="{7508F6CC-19F0-461D-9D09-34887D2ED8D6}" srcOrd="1" destOrd="0" parTransId="{AA484DDF-BAEF-404D-A61A-AFE2ACD68ADC}" sibTransId="{7EAE81A1-F29E-4508-A15E-4BB46B130DE7}"/>
    <dgm:cxn modelId="{73F32A7D-6130-44CE-86B8-D7AB52C547F4}" type="presOf" srcId="{E7FBB984-BD49-4413-B58F-91AF0B2AF383}" destId="{576292C5-63DA-411F-AF48-7786D9ED6832}" srcOrd="0" destOrd="0" presId="urn:microsoft.com/office/officeart/2018/2/layout/IconVerticalSolidList"/>
    <dgm:cxn modelId="{1CDB559C-0425-4997-BFC3-1687758AA210}" type="presOf" srcId="{C4F09695-845D-4AF0-8601-C0A1B1C20AB4}" destId="{B9B04D57-3799-4045-9A2D-77E96404F45D}" srcOrd="0" destOrd="0" presId="urn:microsoft.com/office/officeart/2018/2/layout/IconVerticalSolidList"/>
    <dgm:cxn modelId="{0DFA13B9-3CFE-4826-8E1F-7C41E6EDEEA2}" type="presOf" srcId="{D59B983F-3FF7-41C6-8037-85497D490440}" destId="{8F1AED46-CD03-4B86-AEB3-09A9559A0407}" srcOrd="0" destOrd="0" presId="urn:microsoft.com/office/officeart/2018/2/layout/IconVerticalSolidList"/>
    <dgm:cxn modelId="{F187FFF8-544E-4EF0-A3F6-4A69C82041EC}" srcId="{D59B983F-3FF7-41C6-8037-85497D490440}" destId="{E7FBB984-BD49-4413-B58F-91AF0B2AF383}" srcOrd="2" destOrd="0" parTransId="{643869BE-3C64-446F-9EC7-3F1A2727F294}" sibTransId="{48787D9C-F797-4232-A49A-CDEB5167A038}"/>
    <dgm:cxn modelId="{F44B17F6-0CB9-4033-8EC6-A7DD753C2361}" type="presParOf" srcId="{8F1AED46-CD03-4B86-AEB3-09A9559A0407}" destId="{072B3EE5-E238-4076-A04C-312A0DB4B7D3}" srcOrd="0" destOrd="0" presId="urn:microsoft.com/office/officeart/2018/2/layout/IconVerticalSolidList"/>
    <dgm:cxn modelId="{47709A8C-978A-463C-B1EC-585D499D9D56}" type="presParOf" srcId="{072B3EE5-E238-4076-A04C-312A0DB4B7D3}" destId="{27CBC3D4-86F4-4036-A112-9A927B586BB8}" srcOrd="0" destOrd="0" presId="urn:microsoft.com/office/officeart/2018/2/layout/IconVerticalSolidList"/>
    <dgm:cxn modelId="{0AFC0985-133D-4A25-B38B-A0E68B7111ED}" type="presParOf" srcId="{072B3EE5-E238-4076-A04C-312A0DB4B7D3}" destId="{AACFEE1D-FE4F-4389-BB0D-6FFAAA4A95D9}" srcOrd="1" destOrd="0" presId="urn:microsoft.com/office/officeart/2018/2/layout/IconVerticalSolidList"/>
    <dgm:cxn modelId="{51260E8C-AF55-4F38-B47F-00529836794F}" type="presParOf" srcId="{072B3EE5-E238-4076-A04C-312A0DB4B7D3}" destId="{751406C1-5ACD-4B46-B70D-F7405BD4625F}" srcOrd="2" destOrd="0" presId="urn:microsoft.com/office/officeart/2018/2/layout/IconVerticalSolidList"/>
    <dgm:cxn modelId="{BCE56703-0416-4F99-B91C-56CF64BD07F1}" type="presParOf" srcId="{072B3EE5-E238-4076-A04C-312A0DB4B7D3}" destId="{B9B04D57-3799-4045-9A2D-77E96404F45D}" srcOrd="3" destOrd="0" presId="urn:microsoft.com/office/officeart/2018/2/layout/IconVerticalSolidList"/>
    <dgm:cxn modelId="{690EA0F0-B815-4071-AA50-B33938374B23}" type="presParOf" srcId="{8F1AED46-CD03-4B86-AEB3-09A9559A0407}" destId="{A9A1E9CC-3CE6-449A-892F-07098CBD738E}" srcOrd="1" destOrd="0" presId="urn:microsoft.com/office/officeart/2018/2/layout/IconVerticalSolidList"/>
    <dgm:cxn modelId="{2E59A650-4642-40F1-96AC-4145DC2C3B91}" type="presParOf" srcId="{8F1AED46-CD03-4B86-AEB3-09A9559A0407}" destId="{2F9160A0-F5C9-4164-828F-999CA1FDB563}" srcOrd="2" destOrd="0" presId="urn:microsoft.com/office/officeart/2018/2/layout/IconVerticalSolidList"/>
    <dgm:cxn modelId="{81EA6348-223F-414A-9333-D65950F45194}" type="presParOf" srcId="{2F9160A0-F5C9-4164-828F-999CA1FDB563}" destId="{C4C96FCD-63C4-4A22-9323-7D0229B1B0AC}" srcOrd="0" destOrd="0" presId="urn:microsoft.com/office/officeart/2018/2/layout/IconVerticalSolidList"/>
    <dgm:cxn modelId="{0AC3A051-06AC-4EAC-8C08-498B6D100560}" type="presParOf" srcId="{2F9160A0-F5C9-4164-828F-999CA1FDB563}" destId="{DEE04001-C00A-42D5-BE4E-7F4D433633D3}" srcOrd="1" destOrd="0" presId="urn:microsoft.com/office/officeart/2018/2/layout/IconVerticalSolidList"/>
    <dgm:cxn modelId="{359EE167-C166-42EA-BDAB-46373EEEC631}" type="presParOf" srcId="{2F9160A0-F5C9-4164-828F-999CA1FDB563}" destId="{B14C20B6-67C7-4C8D-BE61-2487E00C0E9A}" srcOrd="2" destOrd="0" presId="urn:microsoft.com/office/officeart/2018/2/layout/IconVerticalSolidList"/>
    <dgm:cxn modelId="{F7B8F309-FD7E-45EF-9610-4662D7EED831}" type="presParOf" srcId="{2F9160A0-F5C9-4164-828F-999CA1FDB563}" destId="{434A27F7-7EE2-4E0D-8B0A-8A5033870689}" srcOrd="3" destOrd="0" presId="urn:microsoft.com/office/officeart/2018/2/layout/IconVerticalSolidList"/>
    <dgm:cxn modelId="{DF36708B-1FF2-4AA1-B31B-5696E7D65817}" type="presParOf" srcId="{8F1AED46-CD03-4B86-AEB3-09A9559A0407}" destId="{55BA2C61-73E1-4EE5-A079-5699BA68CF06}" srcOrd="3" destOrd="0" presId="urn:microsoft.com/office/officeart/2018/2/layout/IconVerticalSolidList"/>
    <dgm:cxn modelId="{35161EEA-6461-4A1F-919D-75B98257ABCE}" type="presParOf" srcId="{8F1AED46-CD03-4B86-AEB3-09A9559A0407}" destId="{8A3C58C8-D99C-4AEC-A866-7BDA680E1520}" srcOrd="4" destOrd="0" presId="urn:microsoft.com/office/officeart/2018/2/layout/IconVerticalSolidList"/>
    <dgm:cxn modelId="{6C84C2C2-F086-4E58-B269-202CF252F01F}" type="presParOf" srcId="{8A3C58C8-D99C-4AEC-A866-7BDA680E1520}" destId="{639A1DE3-3048-4CDB-B247-507DB6ECEFA3}" srcOrd="0" destOrd="0" presId="urn:microsoft.com/office/officeart/2018/2/layout/IconVerticalSolidList"/>
    <dgm:cxn modelId="{AC5F13AB-C862-4DC6-AE60-6E90B9A39C81}" type="presParOf" srcId="{8A3C58C8-D99C-4AEC-A866-7BDA680E1520}" destId="{9129A723-B460-48F4-84A5-82ECF4209575}" srcOrd="1" destOrd="0" presId="urn:microsoft.com/office/officeart/2018/2/layout/IconVerticalSolidList"/>
    <dgm:cxn modelId="{0673C20C-D1BE-4809-B108-F4EE1E7BAA5C}" type="presParOf" srcId="{8A3C58C8-D99C-4AEC-A866-7BDA680E1520}" destId="{F4140288-D52A-4648-9C5C-6B376DAAB65D}" srcOrd="2" destOrd="0" presId="urn:microsoft.com/office/officeart/2018/2/layout/IconVerticalSolidList"/>
    <dgm:cxn modelId="{9C047BB3-E51F-4F31-AA5E-498B1F09B9B3}" type="presParOf" srcId="{8A3C58C8-D99C-4AEC-A866-7BDA680E1520}" destId="{576292C5-63DA-411F-AF48-7786D9ED683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F68294-6BFE-4060-8A63-358F15332C8E}" type="doc">
      <dgm:prSet loTypeId="urn:microsoft.com/office/officeart/2005/8/layout/hierarchy1" loCatId="hierarchy" qsTypeId="urn:microsoft.com/office/officeart/2005/8/quickstyle/simple1" qsCatId="simple" csTypeId="urn:microsoft.com/office/officeart/2005/8/colors/accent6_5" csCatId="accent6"/>
      <dgm:spPr/>
      <dgm:t>
        <a:bodyPr/>
        <a:lstStyle/>
        <a:p>
          <a:endParaRPr lang="en-US"/>
        </a:p>
      </dgm:t>
    </dgm:pt>
    <dgm:pt modelId="{39F28DD7-3270-4A18-A29A-0C6ED30FB8A8}">
      <dgm:prSet phldr="0"/>
      <dgm:spPr/>
      <dgm:t>
        <a:bodyPr/>
        <a:lstStyle/>
        <a:p>
          <a:pPr rtl="0"/>
          <a:r>
            <a:rPr lang="en-GB" dirty="0">
              <a:latin typeface="Aptos Display" panose="020F0302020204030204"/>
            </a:rPr>
            <a:t>El </a:t>
          </a:r>
          <a:r>
            <a:rPr lang="en-GB" dirty="0" err="1">
              <a:latin typeface="Aptos Display" panose="020F0302020204030204"/>
            </a:rPr>
            <a:t>plástico</a:t>
          </a:r>
          <a:r>
            <a:rPr lang="en-GB" dirty="0">
              <a:latin typeface="Aptos Display" panose="020F0302020204030204"/>
            </a:rPr>
            <a:t> que </a:t>
          </a:r>
          <a:r>
            <a:rPr lang="en-GB" dirty="0" err="1">
              <a:latin typeface="Aptos Display" panose="020F0302020204030204"/>
            </a:rPr>
            <a:t>usamos</a:t>
          </a:r>
          <a:r>
            <a:rPr lang="en-GB" dirty="0">
              <a:latin typeface="Aptos Display" panose="020F0302020204030204"/>
            </a:rPr>
            <a:t> , dana al </a:t>
          </a:r>
          <a:r>
            <a:rPr lang="en-GB" dirty="0" err="1">
              <a:latin typeface="Aptos Display" panose="020F0302020204030204"/>
            </a:rPr>
            <a:t>planeta</a:t>
          </a:r>
          <a:r>
            <a:rPr lang="en-GB" dirty="0">
              <a:latin typeface="Aptos Display" panose="020F0302020204030204"/>
            </a:rPr>
            <a:t> y </a:t>
          </a:r>
          <a:r>
            <a:rPr lang="en-GB" dirty="0" err="1">
              <a:latin typeface="Aptos Display" panose="020F0302020204030204"/>
            </a:rPr>
            <a:t>los</a:t>
          </a:r>
          <a:r>
            <a:rPr lang="en-GB" dirty="0">
              <a:latin typeface="Aptos Display" panose="020F0302020204030204"/>
            </a:rPr>
            <a:t> daños son </a:t>
          </a:r>
          <a:r>
            <a:rPr lang="en-GB" dirty="0" err="1">
              <a:latin typeface="Aptos Display" panose="020F0302020204030204"/>
            </a:rPr>
            <a:t>irreversibles</a:t>
          </a:r>
          <a:endParaRPr lang="en-GB" dirty="0" err="1"/>
        </a:p>
      </dgm:t>
    </dgm:pt>
    <dgm:pt modelId="{6E0E88ED-841E-457E-821B-A5A22844B987}" type="parTrans" cxnId="{C35E5E48-D251-4D18-A720-F6F7E9CD0695}">
      <dgm:prSet/>
      <dgm:spPr/>
      <dgm:t>
        <a:bodyPr/>
        <a:lstStyle/>
        <a:p>
          <a:endParaRPr lang="en-US"/>
        </a:p>
      </dgm:t>
    </dgm:pt>
    <dgm:pt modelId="{AF947E94-5760-4A75-8E56-D12BA9322592}" type="sibTrans" cxnId="{C35E5E48-D251-4D18-A720-F6F7E9CD0695}">
      <dgm:prSet/>
      <dgm:spPr/>
      <dgm:t>
        <a:bodyPr/>
        <a:lstStyle/>
        <a:p>
          <a:endParaRPr lang="en-US"/>
        </a:p>
      </dgm:t>
    </dgm:pt>
    <dgm:pt modelId="{BAB02B32-6F30-4A19-BCBF-A65EA985258F}">
      <dgm:prSet/>
      <dgm:spPr/>
      <dgm:t>
        <a:bodyPr/>
        <a:lstStyle/>
        <a:p>
          <a:r>
            <a:rPr lang="en-GB" dirty="0"/>
            <a:t>Solo </a:t>
          </a:r>
          <a:r>
            <a:rPr lang="en-GB" dirty="0" err="1"/>
            <a:t>el</a:t>
          </a:r>
          <a:r>
            <a:rPr lang="en-GB" dirty="0"/>
            <a:t> 2% del </a:t>
          </a:r>
          <a:r>
            <a:rPr lang="en-GB" dirty="0" err="1"/>
            <a:t>plástico</a:t>
          </a:r>
          <a:r>
            <a:rPr lang="en-GB" dirty="0"/>
            <a:t> se </a:t>
          </a:r>
          <a:r>
            <a:rPr lang="en-GB" dirty="0" err="1"/>
            <a:t>recicla</a:t>
          </a:r>
          <a:r>
            <a:rPr lang="en-GB" dirty="0"/>
            <a:t> </a:t>
          </a:r>
          <a:r>
            <a:rPr lang="en-GB" dirty="0" err="1"/>
            <a:t>correctamente</a:t>
          </a:r>
          <a:r>
            <a:rPr lang="en-GB" dirty="0"/>
            <a:t>.</a:t>
          </a:r>
          <a:endParaRPr lang="en-US" dirty="0"/>
        </a:p>
      </dgm:t>
    </dgm:pt>
    <dgm:pt modelId="{8E76F84A-9FEC-46A5-A3D4-32B551BB6AA1}" type="parTrans" cxnId="{D01EA451-0C60-4431-9DCD-6C620BF9CD79}">
      <dgm:prSet/>
      <dgm:spPr/>
      <dgm:t>
        <a:bodyPr/>
        <a:lstStyle/>
        <a:p>
          <a:endParaRPr lang="en-US"/>
        </a:p>
      </dgm:t>
    </dgm:pt>
    <dgm:pt modelId="{ECE657D1-C0D6-4D1B-BB97-7583C086BEA7}" type="sibTrans" cxnId="{D01EA451-0C60-4431-9DCD-6C620BF9CD79}">
      <dgm:prSet/>
      <dgm:spPr/>
      <dgm:t>
        <a:bodyPr/>
        <a:lstStyle/>
        <a:p>
          <a:endParaRPr lang="en-US"/>
        </a:p>
      </dgm:t>
    </dgm:pt>
    <dgm:pt modelId="{9AAD1690-DF8B-4187-8C32-C40F38C20416}">
      <dgm:prSet/>
      <dgm:spPr/>
      <dgm:t>
        <a:bodyPr/>
        <a:lstStyle/>
        <a:p>
          <a:r>
            <a:rPr lang="en-GB" dirty="0"/>
            <a:t>La </a:t>
          </a:r>
          <a:r>
            <a:rPr lang="en-GB" dirty="0" err="1"/>
            <a:t>solución</a:t>
          </a:r>
          <a:r>
            <a:rPr lang="en-GB" dirty="0"/>
            <a:t> no </a:t>
          </a:r>
          <a:r>
            <a:rPr lang="en-GB" dirty="0" err="1"/>
            <a:t>depende</a:t>
          </a:r>
          <a:r>
            <a:rPr lang="en-GB" dirty="0"/>
            <a:t> solo de </a:t>
          </a:r>
          <a:r>
            <a:rPr lang="en-GB" dirty="0" err="1"/>
            <a:t>gobiernos</a:t>
          </a:r>
          <a:r>
            <a:rPr lang="en-GB" dirty="0"/>
            <a:t> o </a:t>
          </a:r>
          <a:r>
            <a:rPr lang="en-GB" dirty="0" err="1"/>
            <a:t>empresas</a:t>
          </a:r>
          <a:r>
            <a:rPr lang="en-GB" dirty="0"/>
            <a:t>. También </a:t>
          </a:r>
          <a:r>
            <a:rPr lang="en-GB" dirty="0" err="1"/>
            <a:t>empieza</a:t>
          </a:r>
          <a:r>
            <a:rPr lang="en-GB" dirty="0"/>
            <a:t> </a:t>
          </a:r>
          <a:r>
            <a:rPr lang="en-GB" dirty="0" err="1"/>
            <a:t>por</a:t>
          </a:r>
          <a:r>
            <a:rPr lang="en-GB" dirty="0"/>
            <a:t> </a:t>
          </a:r>
          <a:r>
            <a:rPr lang="en-GB" dirty="0" err="1"/>
            <a:t>ti</a:t>
          </a:r>
          <a:r>
            <a:rPr lang="en-GB" dirty="0"/>
            <a:t>.</a:t>
          </a:r>
          <a:endParaRPr lang="en-US" dirty="0"/>
        </a:p>
      </dgm:t>
    </dgm:pt>
    <dgm:pt modelId="{EDC693D4-87D7-4539-A6EA-623B558AA8B2}" type="parTrans" cxnId="{3A2B5C18-4A64-4A3D-9949-82D2B5A1462F}">
      <dgm:prSet/>
      <dgm:spPr/>
      <dgm:t>
        <a:bodyPr/>
        <a:lstStyle/>
        <a:p>
          <a:endParaRPr lang="en-US"/>
        </a:p>
      </dgm:t>
    </dgm:pt>
    <dgm:pt modelId="{49F2641E-F6D3-4BCE-8B8B-C08C9B7D8ADE}" type="sibTrans" cxnId="{3A2B5C18-4A64-4A3D-9949-82D2B5A1462F}">
      <dgm:prSet/>
      <dgm:spPr/>
      <dgm:t>
        <a:bodyPr/>
        <a:lstStyle/>
        <a:p>
          <a:endParaRPr lang="en-US"/>
        </a:p>
      </dgm:t>
    </dgm:pt>
    <dgm:pt modelId="{B79D265B-4E67-4284-93E7-2DDDEEA63DB3}" type="pres">
      <dgm:prSet presAssocID="{0AF68294-6BFE-4060-8A63-358F15332C8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5CCE228-DA37-47A0-AFDC-D4C76C47E0F9}" type="pres">
      <dgm:prSet presAssocID="{39F28DD7-3270-4A18-A29A-0C6ED30FB8A8}" presName="hierRoot1" presStyleCnt="0"/>
      <dgm:spPr/>
    </dgm:pt>
    <dgm:pt modelId="{22DBA542-BE1D-4E03-92E9-D497C0E1D3D2}" type="pres">
      <dgm:prSet presAssocID="{39F28DD7-3270-4A18-A29A-0C6ED30FB8A8}" presName="composite" presStyleCnt="0"/>
      <dgm:spPr/>
    </dgm:pt>
    <dgm:pt modelId="{9569CC34-3B71-4325-AB6D-E0FDD52120B2}" type="pres">
      <dgm:prSet presAssocID="{39F28DD7-3270-4A18-A29A-0C6ED30FB8A8}" presName="background" presStyleLbl="node0" presStyleIdx="0" presStyleCnt="3"/>
      <dgm:spPr/>
    </dgm:pt>
    <dgm:pt modelId="{B9D53A21-3537-4264-8417-5C879C97956B}" type="pres">
      <dgm:prSet presAssocID="{39F28DD7-3270-4A18-A29A-0C6ED30FB8A8}" presName="text" presStyleLbl="fgAcc0" presStyleIdx="0" presStyleCnt="3">
        <dgm:presLayoutVars>
          <dgm:chPref val="3"/>
        </dgm:presLayoutVars>
      </dgm:prSet>
      <dgm:spPr/>
    </dgm:pt>
    <dgm:pt modelId="{92E607C9-A0A2-40F3-B29E-D1B4FB3B2625}" type="pres">
      <dgm:prSet presAssocID="{39F28DD7-3270-4A18-A29A-0C6ED30FB8A8}" presName="hierChild2" presStyleCnt="0"/>
      <dgm:spPr/>
    </dgm:pt>
    <dgm:pt modelId="{4C958323-61E7-430C-9E9B-197B21337A9B}" type="pres">
      <dgm:prSet presAssocID="{BAB02B32-6F30-4A19-BCBF-A65EA985258F}" presName="hierRoot1" presStyleCnt="0"/>
      <dgm:spPr/>
    </dgm:pt>
    <dgm:pt modelId="{6BD8EBBB-5E45-44FD-BD32-804EACC83F40}" type="pres">
      <dgm:prSet presAssocID="{BAB02B32-6F30-4A19-BCBF-A65EA985258F}" presName="composite" presStyleCnt="0"/>
      <dgm:spPr/>
    </dgm:pt>
    <dgm:pt modelId="{84BC7EA2-552C-4BB4-9386-2B53996B6192}" type="pres">
      <dgm:prSet presAssocID="{BAB02B32-6F30-4A19-BCBF-A65EA985258F}" presName="background" presStyleLbl="node0" presStyleIdx="1" presStyleCnt="3"/>
      <dgm:spPr/>
    </dgm:pt>
    <dgm:pt modelId="{118376BC-8377-47AB-8259-B4DF622C4F2E}" type="pres">
      <dgm:prSet presAssocID="{BAB02B32-6F30-4A19-BCBF-A65EA985258F}" presName="text" presStyleLbl="fgAcc0" presStyleIdx="1" presStyleCnt="3">
        <dgm:presLayoutVars>
          <dgm:chPref val="3"/>
        </dgm:presLayoutVars>
      </dgm:prSet>
      <dgm:spPr/>
    </dgm:pt>
    <dgm:pt modelId="{5D6ACD71-E483-4448-977F-8F3DA9AC9901}" type="pres">
      <dgm:prSet presAssocID="{BAB02B32-6F30-4A19-BCBF-A65EA985258F}" presName="hierChild2" presStyleCnt="0"/>
      <dgm:spPr/>
    </dgm:pt>
    <dgm:pt modelId="{A16F97CB-2CF3-4C5C-8654-F25428D42511}" type="pres">
      <dgm:prSet presAssocID="{9AAD1690-DF8B-4187-8C32-C40F38C20416}" presName="hierRoot1" presStyleCnt="0"/>
      <dgm:spPr/>
    </dgm:pt>
    <dgm:pt modelId="{D0F347A7-AD98-40B6-B8DD-A0EF1663953D}" type="pres">
      <dgm:prSet presAssocID="{9AAD1690-DF8B-4187-8C32-C40F38C20416}" presName="composite" presStyleCnt="0"/>
      <dgm:spPr/>
    </dgm:pt>
    <dgm:pt modelId="{200F12D9-1523-4971-BEA7-866D590EF892}" type="pres">
      <dgm:prSet presAssocID="{9AAD1690-DF8B-4187-8C32-C40F38C20416}" presName="background" presStyleLbl="node0" presStyleIdx="2" presStyleCnt="3"/>
      <dgm:spPr/>
    </dgm:pt>
    <dgm:pt modelId="{A4B8B712-B592-4C20-B756-BA959D07F08D}" type="pres">
      <dgm:prSet presAssocID="{9AAD1690-DF8B-4187-8C32-C40F38C20416}" presName="text" presStyleLbl="fgAcc0" presStyleIdx="2" presStyleCnt="3">
        <dgm:presLayoutVars>
          <dgm:chPref val="3"/>
        </dgm:presLayoutVars>
      </dgm:prSet>
      <dgm:spPr/>
    </dgm:pt>
    <dgm:pt modelId="{5EC4F00E-8A5B-4F37-8B43-E0708CE458ED}" type="pres">
      <dgm:prSet presAssocID="{9AAD1690-DF8B-4187-8C32-C40F38C20416}" presName="hierChild2" presStyleCnt="0"/>
      <dgm:spPr/>
    </dgm:pt>
  </dgm:ptLst>
  <dgm:cxnLst>
    <dgm:cxn modelId="{3A2B5C18-4A64-4A3D-9949-82D2B5A1462F}" srcId="{0AF68294-6BFE-4060-8A63-358F15332C8E}" destId="{9AAD1690-DF8B-4187-8C32-C40F38C20416}" srcOrd="2" destOrd="0" parTransId="{EDC693D4-87D7-4539-A6EA-623B558AA8B2}" sibTransId="{49F2641E-F6D3-4BCE-8B8B-C08C9B7D8ADE}"/>
    <dgm:cxn modelId="{C35E5E48-D251-4D18-A720-F6F7E9CD0695}" srcId="{0AF68294-6BFE-4060-8A63-358F15332C8E}" destId="{39F28DD7-3270-4A18-A29A-0C6ED30FB8A8}" srcOrd="0" destOrd="0" parTransId="{6E0E88ED-841E-457E-821B-A5A22844B987}" sibTransId="{AF947E94-5760-4A75-8E56-D12BA9322592}"/>
    <dgm:cxn modelId="{D01EA451-0C60-4431-9DCD-6C620BF9CD79}" srcId="{0AF68294-6BFE-4060-8A63-358F15332C8E}" destId="{BAB02B32-6F30-4A19-BCBF-A65EA985258F}" srcOrd="1" destOrd="0" parTransId="{8E76F84A-9FEC-46A5-A3D4-32B551BB6AA1}" sibTransId="{ECE657D1-C0D6-4D1B-BB97-7583C086BEA7}"/>
    <dgm:cxn modelId="{54B64A8C-D055-468A-BA36-AB0A3DF6C263}" type="presOf" srcId="{0AF68294-6BFE-4060-8A63-358F15332C8E}" destId="{B79D265B-4E67-4284-93E7-2DDDEEA63DB3}" srcOrd="0" destOrd="0" presId="urn:microsoft.com/office/officeart/2005/8/layout/hierarchy1"/>
    <dgm:cxn modelId="{904CFC8F-CC01-4BDA-B52A-4CFE8314497D}" type="presOf" srcId="{39F28DD7-3270-4A18-A29A-0C6ED30FB8A8}" destId="{B9D53A21-3537-4264-8417-5C879C97956B}" srcOrd="0" destOrd="0" presId="urn:microsoft.com/office/officeart/2005/8/layout/hierarchy1"/>
    <dgm:cxn modelId="{AEE9D9E7-B633-4D45-89C8-8D5B52095B7E}" type="presOf" srcId="{BAB02B32-6F30-4A19-BCBF-A65EA985258F}" destId="{118376BC-8377-47AB-8259-B4DF622C4F2E}" srcOrd="0" destOrd="0" presId="urn:microsoft.com/office/officeart/2005/8/layout/hierarchy1"/>
    <dgm:cxn modelId="{CAAF14EB-E78D-45CD-89FD-A61721F78B61}" type="presOf" srcId="{9AAD1690-DF8B-4187-8C32-C40F38C20416}" destId="{A4B8B712-B592-4C20-B756-BA959D07F08D}" srcOrd="0" destOrd="0" presId="urn:microsoft.com/office/officeart/2005/8/layout/hierarchy1"/>
    <dgm:cxn modelId="{42CF888D-5F4A-4596-8E29-BB0B0482F650}" type="presParOf" srcId="{B79D265B-4E67-4284-93E7-2DDDEEA63DB3}" destId="{F5CCE228-DA37-47A0-AFDC-D4C76C47E0F9}" srcOrd="0" destOrd="0" presId="urn:microsoft.com/office/officeart/2005/8/layout/hierarchy1"/>
    <dgm:cxn modelId="{A6FA95AE-7901-4483-BA98-FAD653ECE1B0}" type="presParOf" srcId="{F5CCE228-DA37-47A0-AFDC-D4C76C47E0F9}" destId="{22DBA542-BE1D-4E03-92E9-D497C0E1D3D2}" srcOrd="0" destOrd="0" presId="urn:microsoft.com/office/officeart/2005/8/layout/hierarchy1"/>
    <dgm:cxn modelId="{72EB8452-2E7D-4784-B73B-1D5DAB7A3D57}" type="presParOf" srcId="{22DBA542-BE1D-4E03-92E9-D497C0E1D3D2}" destId="{9569CC34-3B71-4325-AB6D-E0FDD52120B2}" srcOrd="0" destOrd="0" presId="urn:microsoft.com/office/officeart/2005/8/layout/hierarchy1"/>
    <dgm:cxn modelId="{023BE7B2-D801-4490-AD98-F00E6CC0B278}" type="presParOf" srcId="{22DBA542-BE1D-4E03-92E9-D497C0E1D3D2}" destId="{B9D53A21-3537-4264-8417-5C879C97956B}" srcOrd="1" destOrd="0" presId="urn:microsoft.com/office/officeart/2005/8/layout/hierarchy1"/>
    <dgm:cxn modelId="{F6ADE820-7BDD-4775-B7DA-121459D71305}" type="presParOf" srcId="{F5CCE228-DA37-47A0-AFDC-D4C76C47E0F9}" destId="{92E607C9-A0A2-40F3-B29E-D1B4FB3B2625}" srcOrd="1" destOrd="0" presId="urn:microsoft.com/office/officeart/2005/8/layout/hierarchy1"/>
    <dgm:cxn modelId="{B170BA0A-DD71-4181-8749-B9908914EBC6}" type="presParOf" srcId="{B79D265B-4E67-4284-93E7-2DDDEEA63DB3}" destId="{4C958323-61E7-430C-9E9B-197B21337A9B}" srcOrd="1" destOrd="0" presId="urn:microsoft.com/office/officeart/2005/8/layout/hierarchy1"/>
    <dgm:cxn modelId="{CA5A20D8-2B4F-4C16-B819-3AAFED29F7C1}" type="presParOf" srcId="{4C958323-61E7-430C-9E9B-197B21337A9B}" destId="{6BD8EBBB-5E45-44FD-BD32-804EACC83F40}" srcOrd="0" destOrd="0" presId="urn:microsoft.com/office/officeart/2005/8/layout/hierarchy1"/>
    <dgm:cxn modelId="{13004DF1-7068-43AC-976E-BC8D3F2D580F}" type="presParOf" srcId="{6BD8EBBB-5E45-44FD-BD32-804EACC83F40}" destId="{84BC7EA2-552C-4BB4-9386-2B53996B6192}" srcOrd="0" destOrd="0" presId="urn:microsoft.com/office/officeart/2005/8/layout/hierarchy1"/>
    <dgm:cxn modelId="{1B84D1C3-E0D4-447F-AE6F-456AC92B6C35}" type="presParOf" srcId="{6BD8EBBB-5E45-44FD-BD32-804EACC83F40}" destId="{118376BC-8377-47AB-8259-B4DF622C4F2E}" srcOrd="1" destOrd="0" presId="urn:microsoft.com/office/officeart/2005/8/layout/hierarchy1"/>
    <dgm:cxn modelId="{E716830C-3362-494C-A0EF-9A4D8753C67C}" type="presParOf" srcId="{4C958323-61E7-430C-9E9B-197B21337A9B}" destId="{5D6ACD71-E483-4448-977F-8F3DA9AC9901}" srcOrd="1" destOrd="0" presId="urn:microsoft.com/office/officeart/2005/8/layout/hierarchy1"/>
    <dgm:cxn modelId="{7927E478-F222-4A68-8110-0EF84A682387}" type="presParOf" srcId="{B79D265B-4E67-4284-93E7-2DDDEEA63DB3}" destId="{A16F97CB-2CF3-4C5C-8654-F25428D42511}" srcOrd="2" destOrd="0" presId="urn:microsoft.com/office/officeart/2005/8/layout/hierarchy1"/>
    <dgm:cxn modelId="{482DC1D3-8786-418A-B4AD-4ADA5E1572EC}" type="presParOf" srcId="{A16F97CB-2CF3-4C5C-8654-F25428D42511}" destId="{D0F347A7-AD98-40B6-B8DD-A0EF1663953D}" srcOrd="0" destOrd="0" presId="urn:microsoft.com/office/officeart/2005/8/layout/hierarchy1"/>
    <dgm:cxn modelId="{847EE901-7445-4C54-A521-507D51E81342}" type="presParOf" srcId="{D0F347A7-AD98-40B6-B8DD-A0EF1663953D}" destId="{200F12D9-1523-4971-BEA7-866D590EF892}" srcOrd="0" destOrd="0" presId="urn:microsoft.com/office/officeart/2005/8/layout/hierarchy1"/>
    <dgm:cxn modelId="{93E2C661-0C5B-440F-AE68-C59B06C7B5E1}" type="presParOf" srcId="{D0F347A7-AD98-40B6-B8DD-A0EF1663953D}" destId="{A4B8B712-B592-4C20-B756-BA959D07F08D}" srcOrd="1" destOrd="0" presId="urn:microsoft.com/office/officeart/2005/8/layout/hierarchy1"/>
    <dgm:cxn modelId="{2FC2F02E-B587-41AE-9FC3-4201BE0BC7DD}" type="presParOf" srcId="{A16F97CB-2CF3-4C5C-8654-F25428D42511}" destId="{5EC4F00E-8A5B-4F37-8B43-E0708CE458E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CBC3D4-86F4-4036-A112-9A927B586BB8}">
      <dsp:nvSpPr>
        <dsp:cNvPr id="0" name=""/>
        <dsp:cNvSpPr/>
      </dsp:nvSpPr>
      <dsp:spPr>
        <a:xfrm>
          <a:off x="0" y="682"/>
          <a:ext cx="6245265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CFEE1D-FE4F-4389-BB0D-6FFAAA4A95D9}">
      <dsp:nvSpPr>
        <dsp:cNvPr id="0" name=""/>
        <dsp:cNvSpPr/>
      </dsp:nvSpPr>
      <dsp:spPr>
        <a:xfrm>
          <a:off x="482961" y="359909"/>
          <a:ext cx="878111" cy="8781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B04D57-3799-4045-9A2D-77E96404F45D}">
      <dsp:nvSpPr>
        <dsp:cNvPr id="0" name=""/>
        <dsp:cNvSpPr/>
      </dsp:nvSpPr>
      <dsp:spPr>
        <a:xfrm>
          <a:off x="1844034" y="682"/>
          <a:ext cx="4401230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 err="1"/>
            <a:t>Políticas</a:t>
          </a:r>
          <a:r>
            <a:rPr lang="en-GB" sz="2500" kern="1200" dirty="0"/>
            <a:t> </a:t>
          </a:r>
          <a:r>
            <a:rPr lang="en-GB" sz="2500" kern="1200" dirty="0" err="1"/>
            <a:t>públicas</a:t>
          </a:r>
          <a:r>
            <a:rPr lang="en-GB" sz="2500" kern="1200" dirty="0"/>
            <a:t> que </a:t>
          </a:r>
          <a:r>
            <a:rPr lang="en-GB" sz="2500" kern="1200" dirty="0" err="1"/>
            <a:t>limiten</a:t>
          </a:r>
          <a:r>
            <a:rPr lang="en-GB" sz="2500" kern="1200" dirty="0"/>
            <a:t> </a:t>
          </a:r>
          <a:r>
            <a:rPr lang="en-GB" sz="2500" kern="1200" dirty="0" err="1"/>
            <a:t>plásticos</a:t>
          </a:r>
          <a:r>
            <a:rPr lang="en-GB" sz="2500" kern="1200" dirty="0"/>
            <a:t> de un solo uso</a:t>
          </a:r>
          <a:r>
            <a:rPr lang="en-GB" sz="2500" kern="1200" dirty="0">
              <a:latin typeface="Aptos Display" panose="020F0302020204030204"/>
            </a:rPr>
            <a:t>.</a:t>
          </a:r>
          <a:endParaRPr lang="en-US" sz="2500" kern="1200" dirty="0" err="1"/>
        </a:p>
      </dsp:txBody>
      <dsp:txXfrm>
        <a:off x="1844034" y="682"/>
        <a:ext cx="4401230" cy="1596566"/>
      </dsp:txXfrm>
    </dsp:sp>
    <dsp:sp modelId="{C4C96FCD-63C4-4A22-9323-7D0229B1B0AC}">
      <dsp:nvSpPr>
        <dsp:cNvPr id="0" name=""/>
        <dsp:cNvSpPr/>
      </dsp:nvSpPr>
      <dsp:spPr>
        <a:xfrm>
          <a:off x="0" y="1996390"/>
          <a:ext cx="6245265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E04001-C00A-42D5-BE4E-7F4D433633D3}">
      <dsp:nvSpPr>
        <dsp:cNvPr id="0" name=""/>
        <dsp:cNvSpPr/>
      </dsp:nvSpPr>
      <dsp:spPr>
        <a:xfrm>
          <a:off x="482961" y="2355617"/>
          <a:ext cx="878111" cy="8781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4A27F7-7EE2-4E0D-8B0A-8A5033870689}">
      <dsp:nvSpPr>
        <dsp:cNvPr id="0" name=""/>
        <dsp:cNvSpPr/>
      </dsp:nvSpPr>
      <dsp:spPr>
        <a:xfrm>
          <a:off x="1844034" y="1996390"/>
          <a:ext cx="4401230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 err="1"/>
            <a:t>Responsabilidad</a:t>
          </a:r>
          <a:r>
            <a:rPr lang="en-GB" sz="2500" kern="1200" dirty="0"/>
            <a:t> de las empresas</a:t>
          </a:r>
          <a:r>
            <a:rPr lang="en-GB" sz="2500" kern="1200" dirty="0">
              <a:latin typeface="Aptos Display" panose="020F0302020204030204"/>
            </a:rPr>
            <a:t>.</a:t>
          </a:r>
          <a:endParaRPr lang="en-US" sz="2500" kern="1200" dirty="0" err="1"/>
        </a:p>
      </dsp:txBody>
      <dsp:txXfrm>
        <a:off x="1844034" y="1996390"/>
        <a:ext cx="4401230" cy="1596566"/>
      </dsp:txXfrm>
    </dsp:sp>
    <dsp:sp modelId="{639A1DE3-3048-4CDB-B247-507DB6ECEFA3}">
      <dsp:nvSpPr>
        <dsp:cNvPr id="0" name=""/>
        <dsp:cNvSpPr/>
      </dsp:nvSpPr>
      <dsp:spPr>
        <a:xfrm>
          <a:off x="0" y="3992098"/>
          <a:ext cx="6245265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29A723-B460-48F4-84A5-82ECF4209575}">
      <dsp:nvSpPr>
        <dsp:cNvPr id="0" name=""/>
        <dsp:cNvSpPr/>
      </dsp:nvSpPr>
      <dsp:spPr>
        <a:xfrm>
          <a:off x="482961" y="4351325"/>
          <a:ext cx="878111" cy="8781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6292C5-63DA-411F-AF48-7786D9ED6832}">
      <dsp:nvSpPr>
        <dsp:cNvPr id="0" name=""/>
        <dsp:cNvSpPr/>
      </dsp:nvSpPr>
      <dsp:spPr>
        <a:xfrm>
          <a:off x="1844034" y="3992098"/>
          <a:ext cx="4401230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 err="1"/>
            <a:t>Educación</a:t>
          </a:r>
          <a:r>
            <a:rPr lang="en-GB" sz="2500" kern="1200" dirty="0"/>
            <a:t> </a:t>
          </a:r>
          <a:r>
            <a:rPr lang="en-GB" sz="2500" kern="1200" dirty="0" err="1"/>
            <a:t>ambiental</a:t>
          </a:r>
          <a:r>
            <a:rPr lang="en-GB" sz="2500" kern="1200" dirty="0">
              <a:latin typeface="Aptos Display" panose="020F0302020204030204"/>
            </a:rPr>
            <a:t>.</a:t>
          </a:r>
          <a:endParaRPr lang="en-US" sz="2500" kern="1200" dirty="0" err="1"/>
        </a:p>
      </dsp:txBody>
      <dsp:txXfrm>
        <a:off x="1844034" y="3992098"/>
        <a:ext cx="4401230" cy="15965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69CC34-3B71-4325-AB6D-E0FDD52120B2}">
      <dsp:nvSpPr>
        <dsp:cNvPr id="0" name=""/>
        <dsp:cNvSpPr/>
      </dsp:nvSpPr>
      <dsp:spPr>
        <a:xfrm>
          <a:off x="0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6">
            <a:alpha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D53A21-3537-4264-8417-5C879C97956B}">
      <dsp:nvSpPr>
        <dsp:cNvPr id="0" name=""/>
        <dsp:cNvSpPr/>
      </dsp:nvSpPr>
      <dsp:spPr>
        <a:xfrm>
          <a:off x="324326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latin typeface="Aptos Display" panose="020F0302020204030204"/>
            </a:rPr>
            <a:t>El </a:t>
          </a:r>
          <a:r>
            <a:rPr lang="en-GB" sz="2200" kern="1200" dirty="0" err="1">
              <a:latin typeface="Aptos Display" panose="020F0302020204030204"/>
            </a:rPr>
            <a:t>plástico</a:t>
          </a:r>
          <a:r>
            <a:rPr lang="en-GB" sz="2200" kern="1200" dirty="0">
              <a:latin typeface="Aptos Display" panose="020F0302020204030204"/>
            </a:rPr>
            <a:t> que </a:t>
          </a:r>
          <a:r>
            <a:rPr lang="en-GB" sz="2200" kern="1200" dirty="0" err="1">
              <a:latin typeface="Aptos Display" panose="020F0302020204030204"/>
            </a:rPr>
            <a:t>usamos</a:t>
          </a:r>
          <a:r>
            <a:rPr lang="en-GB" sz="2200" kern="1200" dirty="0">
              <a:latin typeface="Aptos Display" panose="020F0302020204030204"/>
            </a:rPr>
            <a:t> , dana al </a:t>
          </a:r>
          <a:r>
            <a:rPr lang="en-GB" sz="2200" kern="1200" dirty="0" err="1">
              <a:latin typeface="Aptos Display" panose="020F0302020204030204"/>
            </a:rPr>
            <a:t>planeta</a:t>
          </a:r>
          <a:r>
            <a:rPr lang="en-GB" sz="2200" kern="1200" dirty="0">
              <a:latin typeface="Aptos Display" panose="020F0302020204030204"/>
            </a:rPr>
            <a:t> y </a:t>
          </a:r>
          <a:r>
            <a:rPr lang="en-GB" sz="2200" kern="1200" dirty="0" err="1">
              <a:latin typeface="Aptos Display" panose="020F0302020204030204"/>
            </a:rPr>
            <a:t>los</a:t>
          </a:r>
          <a:r>
            <a:rPr lang="en-GB" sz="2200" kern="1200" dirty="0">
              <a:latin typeface="Aptos Display" panose="020F0302020204030204"/>
            </a:rPr>
            <a:t> daños son </a:t>
          </a:r>
          <a:r>
            <a:rPr lang="en-GB" sz="2200" kern="1200" dirty="0" err="1">
              <a:latin typeface="Aptos Display" panose="020F0302020204030204"/>
            </a:rPr>
            <a:t>irreversibles</a:t>
          </a:r>
          <a:endParaRPr lang="en-GB" sz="2200" kern="1200" dirty="0" err="1"/>
        </a:p>
      </dsp:txBody>
      <dsp:txXfrm>
        <a:off x="378614" y="886531"/>
        <a:ext cx="2810360" cy="1744948"/>
      </dsp:txXfrm>
    </dsp:sp>
    <dsp:sp modelId="{84BC7EA2-552C-4BB4-9386-2B53996B6192}">
      <dsp:nvSpPr>
        <dsp:cNvPr id="0" name=""/>
        <dsp:cNvSpPr/>
      </dsp:nvSpPr>
      <dsp:spPr>
        <a:xfrm>
          <a:off x="3567588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6">
            <a:alpha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8376BC-8377-47AB-8259-B4DF622C4F2E}">
      <dsp:nvSpPr>
        <dsp:cNvPr id="0" name=""/>
        <dsp:cNvSpPr/>
      </dsp:nvSpPr>
      <dsp:spPr>
        <a:xfrm>
          <a:off x="3891915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Solo </a:t>
          </a:r>
          <a:r>
            <a:rPr lang="en-GB" sz="2200" kern="1200" dirty="0" err="1"/>
            <a:t>el</a:t>
          </a:r>
          <a:r>
            <a:rPr lang="en-GB" sz="2200" kern="1200" dirty="0"/>
            <a:t> 2% del </a:t>
          </a:r>
          <a:r>
            <a:rPr lang="en-GB" sz="2200" kern="1200" dirty="0" err="1"/>
            <a:t>plástico</a:t>
          </a:r>
          <a:r>
            <a:rPr lang="en-GB" sz="2200" kern="1200" dirty="0"/>
            <a:t> se </a:t>
          </a:r>
          <a:r>
            <a:rPr lang="en-GB" sz="2200" kern="1200" dirty="0" err="1"/>
            <a:t>recicla</a:t>
          </a:r>
          <a:r>
            <a:rPr lang="en-GB" sz="2200" kern="1200" dirty="0"/>
            <a:t> </a:t>
          </a:r>
          <a:r>
            <a:rPr lang="en-GB" sz="2200" kern="1200" dirty="0" err="1"/>
            <a:t>correctamente</a:t>
          </a:r>
          <a:r>
            <a:rPr lang="en-GB" sz="2200" kern="1200" dirty="0"/>
            <a:t>.</a:t>
          </a:r>
          <a:endParaRPr lang="en-US" sz="2200" kern="1200" dirty="0"/>
        </a:p>
      </dsp:txBody>
      <dsp:txXfrm>
        <a:off x="3946203" y="886531"/>
        <a:ext cx="2810360" cy="1744948"/>
      </dsp:txXfrm>
    </dsp:sp>
    <dsp:sp modelId="{200F12D9-1523-4971-BEA7-866D590EF892}">
      <dsp:nvSpPr>
        <dsp:cNvPr id="0" name=""/>
        <dsp:cNvSpPr/>
      </dsp:nvSpPr>
      <dsp:spPr>
        <a:xfrm>
          <a:off x="7135177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6">
            <a:alpha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B8B712-B592-4C20-B756-BA959D07F08D}">
      <dsp:nvSpPr>
        <dsp:cNvPr id="0" name=""/>
        <dsp:cNvSpPr/>
      </dsp:nvSpPr>
      <dsp:spPr>
        <a:xfrm>
          <a:off x="7459503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La </a:t>
          </a:r>
          <a:r>
            <a:rPr lang="en-GB" sz="2200" kern="1200" dirty="0" err="1"/>
            <a:t>solución</a:t>
          </a:r>
          <a:r>
            <a:rPr lang="en-GB" sz="2200" kern="1200" dirty="0"/>
            <a:t> no </a:t>
          </a:r>
          <a:r>
            <a:rPr lang="en-GB" sz="2200" kern="1200" dirty="0" err="1"/>
            <a:t>depende</a:t>
          </a:r>
          <a:r>
            <a:rPr lang="en-GB" sz="2200" kern="1200" dirty="0"/>
            <a:t> solo de </a:t>
          </a:r>
          <a:r>
            <a:rPr lang="en-GB" sz="2200" kern="1200" dirty="0" err="1"/>
            <a:t>gobiernos</a:t>
          </a:r>
          <a:r>
            <a:rPr lang="en-GB" sz="2200" kern="1200" dirty="0"/>
            <a:t> o </a:t>
          </a:r>
          <a:r>
            <a:rPr lang="en-GB" sz="2200" kern="1200" dirty="0" err="1"/>
            <a:t>empresas</a:t>
          </a:r>
          <a:r>
            <a:rPr lang="en-GB" sz="2200" kern="1200" dirty="0"/>
            <a:t>. También </a:t>
          </a:r>
          <a:r>
            <a:rPr lang="en-GB" sz="2200" kern="1200" dirty="0" err="1"/>
            <a:t>empieza</a:t>
          </a:r>
          <a:r>
            <a:rPr lang="en-GB" sz="2200" kern="1200" dirty="0"/>
            <a:t> </a:t>
          </a:r>
          <a:r>
            <a:rPr lang="en-GB" sz="2200" kern="1200" dirty="0" err="1"/>
            <a:t>por</a:t>
          </a:r>
          <a:r>
            <a:rPr lang="en-GB" sz="2200" kern="1200" dirty="0"/>
            <a:t> </a:t>
          </a:r>
          <a:r>
            <a:rPr lang="en-GB" sz="2200" kern="1200" dirty="0" err="1"/>
            <a:t>ti</a:t>
          </a:r>
          <a:r>
            <a:rPr lang="en-GB" sz="2200" kern="1200" dirty="0"/>
            <a:t>.</a:t>
          </a:r>
          <a:endParaRPr lang="en-US" sz="2200" kern="1200" dirty="0"/>
        </a:p>
      </dsp:txBody>
      <dsp:txXfrm>
        <a:off x="7513791" y="886531"/>
        <a:ext cx="2810360" cy="17449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svg>
</file>

<file path=ppt/media/image2.png>
</file>

<file path=ppt/media/image3.jpe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Tecnologico de Monterrey | The Learning Gate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02/06/2025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Tecnologico de Monterrey | The Learning Gate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urworldindata.org/plastic-pollution" TargetMode="External"/><Relationship Id="rId2" Type="http://schemas.openxmlformats.org/officeDocument/2006/relationships/hyperlink" Target="https://ecolana.com.mx/diccionario/pe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iO3SA4YyEYU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standing on a rock in water with plastic bags&#10;&#10;AI-generated content may be incorrect.">
            <a:extLst>
              <a:ext uri="{FF2B5EF4-FFF2-40B4-BE49-F238E27FC236}">
                <a16:creationId xmlns:a16="http://schemas.microsoft.com/office/drawing/2014/main" id="{EED7046D-EC13-745A-CDAE-A820C656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409" r="23872" b="4681"/>
          <a:stretch>
            <a:fillRect/>
          </a:stretch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3994424" cy="2307097"/>
          </a:xfrm>
        </p:spPr>
        <p:txBody>
          <a:bodyPr anchor="b">
            <a:normAutofit/>
          </a:bodyPr>
          <a:lstStyle/>
          <a:p>
            <a:pPr algn="l"/>
            <a:r>
              <a:rPr lang="en-GB" sz="4800" dirty="0">
                <a:solidFill>
                  <a:schemeClr val="bg1"/>
                </a:solidFill>
                <a:ea typeface="+mj-lt"/>
                <a:cs typeface="+mj-lt"/>
              </a:rPr>
              <a:t>¿A </a:t>
            </a:r>
            <a:r>
              <a:rPr lang="en-GB" sz="4800" dirty="0" err="1">
                <a:solidFill>
                  <a:schemeClr val="bg1"/>
                </a:solidFill>
                <a:ea typeface="+mj-lt"/>
                <a:cs typeface="+mj-lt"/>
              </a:rPr>
              <a:t>dónde</a:t>
            </a:r>
            <a:r>
              <a:rPr lang="en-GB" sz="480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GB" sz="4800" dirty="0" err="1">
                <a:solidFill>
                  <a:schemeClr val="bg1"/>
                </a:solidFill>
                <a:ea typeface="+mj-lt"/>
                <a:cs typeface="+mj-lt"/>
              </a:rPr>
              <a:t>va</a:t>
            </a:r>
            <a:r>
              <a:rPr lang="en-GB" sz="480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GB" sz="4800" dirty="0" err="1">
                <a:solidFill>
                  <a:schemeClr val="bg1"/>
                </a:solidFill>
                <a:ea typeface="+mj-lt"/>
                <a:cs typeface="+mj-lt"/>
              </a:rPr>
              <a:t>el</a:t>
            </a:r>
            <a:r>
              <a:rPr lang="en-GB" sz="480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s-MX" sz="4800" dirty="0">
                <a:solidFill>
                  <a:schemeClr val="bg1"/>
                </a:solidFill>
                <a:ea typeface="+mj-lt"/>
                <a:cs typeface="+mj-lt"/>
              </a:rPr>
              <a:t>plástico</a:t>
            </a:r>
            <a:r>
              <a:rPr lang="en-GB" sz="4800" dirty="0">
                <a:solidFill>
                  <a:schemeClr val="bg1"/>
                </a:solidFill>
                <a:ea typeface="+mj-lt"/>
                <a:cs typeface="+mj-lt"/>
              </a:rPr>
              <a:t> que </a:t>
            </a:r>
            <a:r>
              <a:rPr lang="en-GB" sz="4800" dirty="0" err="1">
                <a:solidFill>
                  <a:schemeClr val="bg1"/>
                </a:solidFill>
                <a:ea typeface="+mj-lt"/>
                <a:cs typeface="+mj-lt"/>
              </a:rPr>
              <a:t>usamos</a:t>
            </a:r>
            <a:r>
              <a:rPr lang="en-GB" sz="4800" dirty="0">
                <a:solidFill>
                  <a:schemeClr val="bg1"/>
                </a:solidFill>
                <a:ea typeface="+mj-lt"/>
                <a:cs typeface="+mj-lt"/>
              </a:rPr>
              <a:t>? 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6562" y="3599706"/>
            <a:ext cx="3984777" cy="74515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GB" sz="2800" dirty="0">
                <a:solidFill>
                  <a:schemeClr val="bg1"/>
                </a:solidFill>
                <a:latin typeface="Aptos Display"/>
              </a:rPr>
              <a:t>El </a:t>
            </a:r>
            <a:r>
              <a:rPr lang="en-GB" sz="2800" err="1">
                <a:solidFill>
                  <a:schemeClr val="bg1"/>
                </a:solidFill>
                <a:latin typeface="Aptos Display"/>
              </a:rPr>
              <a:t>daño</a:t>
            </a:r>
            <a:r>
              <a:rPr lang="en-GB" sz="2800" dirty="0">
                <a:solidFill>
                  <a:schemeClr val="bg1"/>
                </a:solidFill>
                <a:latin typeface="Aptos Display"/>
              </a:rPr>
              <a:t> que no </a:t>
            </a:r>
            <a:r>
              <a:rPr lang="en-GB" sz="2800" err="1">
                <a:solidFill>
                  <a:schemeClr val="bg1"/>
                </a:solidFill>
                <a:latin typeface="Aptos Display"/>
              </a:rPr>
              <a:t>vemos</a:t>
            </a:r>
            <a:endParaRPr lang="en-US" sz="2800" err="1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rgbClr val="14C478"/>
          </a:solidFill>
          <a:ln>
            <a:solidFill>
              <a:srgbClr val="14C478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Imagen 11">
            <a:extLst>
              <a:ext uri="{FF2B5EF4-FFF2-40B4-BE49-F238E27FC236}">
                <a16:creationId xmlns:a16="http://schemas.microsoft.com/office/drawing/2014/main" id="{E9154B4D-19BA-8419-6312-FD20C1AC4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157" y="3966256"/>
            <a:ext cx="2416420" cy="2377343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286302A1-F0EE-D86C-A7BE-DC415E9E2F49}"/>
              </a:ext>
            </a:extLst>
          </p:cNvPr>
          <p:cNvSpPr txBox="1">
            <a:spLocks/>
          </p:cNvSpPr>
          <p:nvPr/>
        </p:nvSpPr>
        <p:spPr>
          <a:xfrm>
            <a:off x="483318" y="5702228"/>
            <a:ext cx="3984777" cy="7451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>
                <a:solidFill>
                  <a:schemeClr val="bg1"/>
                </a:solidFill>
                <a:latin typeface="Aptos Display"/>
              </a:rPr>
              <a:t>Por Jessica Santizo Galicia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F0783-3150-1E84-A8EF-48FB5136F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251EA-E3DF-51C6-A5F0-7BEE87EF8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err="1">
                <a:solidFill>
                  <a:srgbClr val="14C478"/>
                </a:solidFill>
              </a:rPr>
              <a:t>Referencias</a:t>
            </a:r>
            <a:endParaRPr lang="en-GB" sz="4800" b="1">
              <a:solidFill>
                <a:srgbClr val="14C47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038F4-F2D5-9477-24CB-42FE44E1A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b="1" dirty="0" err="1">
                <a:ea typeface="+mn-lt"/>
                <a:cs typeface="+mn-lt"/>
              </a:rPr>
              <a:t>Ecolana</a:t>
            </a:r>
            <a:r>
              <a:rPr lang="en-GB" sz="2400" b="1" dirty="0">
                <a:ea typeface="+mn-lt"/>
                <a:cs typeface="+mn-lt"/>
              </a:rPr>
              <a:t>. (</a:t>
            </a:r>
            <a:r>
              <a:rPr lang="en-GB" sz="2400" b="1" dirty="0" err="1">
                <a:ea typeface="+mn-lt"/>
                <a:cs typeface="+mn-lt"/>
              </a:rPr>
              <a:t>s.f.</a:t>
            </a:r>
            <a:r>
              <a:rPr lang="en-GB" sz="2400" b="1" dirty="0">
                <a:ea typeface="+mn-lt"/>
                <a:cs typeface="+mn-lt"/>
              </a:rPr>
              <a:t>).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i="1" dirty="0">
                <a:ea typeface="+mn-lt"/>
                <a:cs typeface="+mn-lt"/>
              </a:rPr>
              <a:t>¿</a:t>
            </a:r>
            <a:r>
              <a:rPr lang="en-GB" sz="2400" i="1" dirty="0" err="1">
                <a:ea typeface="+mn-lt"/>
                <a:cs typeface="+mn-lt"/>
              </a:rPr>
              <a:t>Qué</a:t>
            </a:r>
            <a:r>
              <a:rPr lang="en-GB" sz="2400" i="1" dirty="0">
                <a:ea typeface="+mn-lt"/>
                <a:cs typeface="+mn-lt"/>
              </a:rPr>
              <a:t> es </a:t>
            </a:r>
            <a:r>
              <a:rPr lang="en-GB" sz="2400" i="1" dirty="0" err="1">
                <a:ea typeface="+mn-lt"/>
                <a:cs typeface="+mn-lt"/>
              </a:rPr>
              <a:t>el</a:t>
            </a:r>
            <a:r>
              <a:rPr lang="en-GB" sz="2400" i="1" dirty="0">
                <a:ea typeface="+mn-lt"/>
                <a:cs typeface="+mn-lt"/>
              </a:rPr>
              <a:t> PET?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dirty="0" err="1">
                <a:ea typeface="+mn-lt"/>
                <a:cs typeface="+mn-lt"/>
              </a:rPr>
              <a:t>Diccionario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dirty="0" err="1">
                <a:ea typeface="+mn-lt"/>
                <a:cs typeface="+mn-lt"/>
              </a:rPr>
              <a:t>Ecolana</a:t>
            </a:r>
            <a:r>
              <a:rPr lang="en-GB" sz="2400" dirty="0">
                <a:ea typeface="+mn-lt"/>
                <a:cs typeface="+mn-lt"/>
              </a:rPr>
              <a:t>. </a:t>
            </a:r>
            <a:r>
              <a:rPr lang="en-GB" sz="2400" dirty="0" err="1">
                <a:ea typeface="+mn-lt"/>
                <a:cs typeface="+mn-lt"/>
              </a:rPr>
              <a:t>Recuperado</a:t>
            </a:r>
            <a:r>
              <a:rPr lang="en-GB" sz="2400" dirty="0">
                <a:ea typeface="+mn-lt"/>
                <a:cs typeface="+mn-lt"/>
              </a:rPr>
              <a:t> de </a:t>
            </a:r>
            <a:r>
              <a:rPr lang="en-GB" sz="2400" dirty="0">
                <a:ea typeface="+mn-lt"/>
                <a:cs typeface="+mn-lt"/>
                <a:hlinkClick r:id="rId2"/>
              </a:rPr>
              <a:t>https://ecolana.com.mx/diccionario/pet</a:t>
            </a:r>
            <a:endParaRPr lang="en-GB" sz="2400" b="1" dirty="0">
              <a:ea typeface="+mn-lt"/>
              <a:cs typeface="+mn-lt"/>
            </a:endParaRPr>
          </a:p>
          <a:p>
            <a:r>
              <a:rPr lang="en-GB" sz="2400" b="1" dirty="0">
                <a:ea typeface="+mn-lt"/>
                <a:cs typeface="+mn-lt"/>
              </a:rPr>
              <a:t>Ritchie, H., &amp; Roser, M.</a:t>
            </a:r>
            <a:r>
              <a:rPr lang="en-GB" sz="2400" dirty="0">
                <a:ea typeface="+mn-lt"/>
                <a:cs typeface="+mn-lt"/>
              </a:rPr>
              <a:t> (2023). </a:t>
            </a:r>
            <a:r>
              <a:rPr lang="en-GB" sz="2400" i="1" dirty="0">
                <a:ea typeface="+mn-lt"/>
                <a:cs typeface="+mn-lt"/>
              </a:rPr>
              <a:t>Plastic Pollution</a:t>
            </a:r>
            <a:r>
              <a:rPr lang="en-GB" sz="2400" dirty="0">
                <a:ea typeface="+mn-lt"/>
                <a:cs typeface="+mn-lt"/>
              </a:rPr>
              <a:t>. Our World in Data. Disponible </a:t>
            </a:r>
            <a:r>
              <a:rPr lang="en-GB" sz="2400" dirty="0" err="1">
                <a:ea typeface="+mn-lt"/>
                <a:cs typeface="+mn-lt"/>
              </a:rPr>
              <a:t>en</a:t>
            </a:r>
            <a:r>
              <a:rPr lang="en-GB" sz="2400" dirty="0">
                <a:ea typeface="+mn-lt"/>
                <a:cs typeface="+mn-lt"/>
              </a:rPr>
              <a:t>: </a:t>
            </a:r>
            <a:r>
              <a:rPr lang="en-GB" sz="2400" dirty="0">
                <a:ea typeface="+mn-lt"/>
                <a:cs typeface="+mn-lt"/>
                <a:hlinkClick r:id="rId3"/>
              </a:rPr>
              <a:t>https://ourworldindata.org/plastic-pollution</a:t>
            </a:r>
            <a:endParaRPr lang="en-GB" sz="2400"/>
          </a:p>
          <a:p>
            <a:r>
              <a:rPr lang="en-GB" sz="2400" b="1" dirty="0">
                <a:ea typeface="+mn-lt"/>
                <a:cs typeface="+mn-lt"/>
              </a:rPr>
              <a:t>The Story of Plastic – Animated Short</a:t>
            </a:r>
            <a:r>
              <a:rPr lang="en-GB" sz="2400" dirty="0">
                <a:ea typeface="+mn-lt"/>
                <a:cs typeface="+mn-lt"/>
              </a:rPr>
              <a:t> (2020). The Story of Stuff Project. Disponible </a:t>
            </a:r>
            <a:r>
              <a:rPr lang="en-GB" sz="2400" err="1">
                <a:ea typeface="+mn-lt"/>
                <a:cs typeface="+mn-lt"/>
              </a:rPr>
              <a:t>en</a:t>
            </a:r>
            <a:r>
              <a:rPr lang="en-GB" sz="2400" dirty="0">
                <a:ea typeface="+mn-lt"/>
                <a:cs typeface="+mn-lt"/>
              </a:rPr>
              <a:t>: </a:t>
            </a:r>
            <a:r>
              <a:rPr lang="en-GB" sz="2400" dirty="0">
                <a:ea typeface="+mn-lt"/>
                <a:cs typeface="+mn-lt"/>
                <a:hlinkClick r:id="rId4"/>
              </a:rPr>
              <a:t>https://www.youtube.com/watch?v=iO3SA4YyEYU</a:t>
            </a:r>
            <a:endParaRPr lang="en-GB" sz="2400"/>
          </a:p>
          <a:p>
            <a:endParaRPr lang="en-GB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74C717-2A9A-80CB-DD8F-29A4CBB85419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071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E202F-77D1-744E-08E2-6262BA58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0280" y="2245676"/>
            <a:ext cx="3168649" cy="117840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6000" b="1" kern="1200" dirty="0">
                <a:solidFill>
                  <a:srgbClr val="14C478"/>
                </a:solidFill>
                <a:latin typeface="+mj-lt"/>
                <a:ea typeface="+mj-ea"/>
                <a:cs typeface="+mj-cs"/>
              </a:rPr>
              <a:t>Gracias</a:t>
            </a:r>
            <a:endParaRPr lang="en-US" sz="6000" b="1" kern="1200" dirty="0">
              <a:solidFill>
                <a:srgbClr val="14C478"/>
              </a:solidFill>
              <a:latin typeface="+mj-lt"/>
            </a:endParaRPr>
          </a:p>
        </p:txBody>
      </p:sp>
      <p:pic>
        <p:nvPicPr>
          <p:cNvPr id="9" name="Graphic 8" descr="Reciclaje">
            <a:extLst>
              <a:ext uri="{FF2B5EF4-FFF2-40B4-BE49-F238E27FC236}">
                <a16:creationId xmlns:a16="http://schemas.microsoft.com/office/drawing/2014/main" id="{D727BCA4-00A0-ACA9-595D-CC7E6FF43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7549" y="2776619"/>
            <a:ext cx="1289051" cy="1289051"/>
          </a:xfrm>
          <a:prstGeom prst="rect">
            <a:avLst/>
          </a:prstGeom>
        </p:spPr>
      </p:pic>
      <p:pic>
        <p:nvPicPr>
          <p:cNvPr id="11" name="Graphic 10" descr="Reciclaje">
            <a:extLst>
              <a:ext uri="{FF2B5EF4-FFF2-40B4-BE49-F238E27FC236}">
                <a16:creationId xmlns:a16="http://schemas.microsoft.com/office/drawing/2014/main" id="{24B8F77A-175C-4A32-9790-E16709D0C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C52C5D4-3B16-4F8B-164C-C4137C49BA44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6877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C9040-1144-E5C5-F705-7BA1374270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FA850CAB-820C-509B-E0E0-023328096E40}"/>
              </a:ext>
            </a:extLst>
          </p:cNvPr>
          <p:cNvSpPr/>
          <p:nvPr/>
        </p:nvSpPr>
        <p:spPr>
          <a:xfrm>
            <a:off x="8952898" y="855129"/>
            <a:ext cx="3041139" cy="1489734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2800" dirty="0">
                <a:solidFill>
                  <a:srgbClr val="000000"/>
                </a:solidFill>
                <a:latin typeface="Aptos"/>
              </a:rPr>
              <a:t>En casa</a:t>
            </a:r>
            <a:endParaRPr lang="en-GB" sz="2800" dirty="0">
              <a:solidFill>
                <a:srgbClr val="000000"/>
              </a:solidFill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AEB05A68-1612-7BFE-171E-42B3E04A2799}"/>
              </a:ext>
            </a:extLst>
          </p:cNvPr>
          <p:cNvSpPr/>
          <p:nvPr/>
        </p:nvSpPr>
        <p:spPr>
          <a:xfrm>
            <a:off x="8526969" y="3961663"/>
            <a:ext cx="3098648" cy="1489734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2800" dirty="0">
                <a:solidFill>
                  <a:srgbClr val="000000"/>
                </a:solidFill>
                <a:latin typeface="Aptos"/>
              </a:rPr>
              <a:t>Alimentos y </a:t>
            </a:r>
            <a:r>
              <a:rPr lang="en-GB" sz="2800" dirty="0" err="1">
                <a:solidFill>
                  <a:srgbClr val="000000"/>
                </a:solidFill>
                <a:latin typeface="Aptos"/>
              </a:rPr>
              <a:t>cocina</a:t>
            </a:r>
            <a:endParaRPr lang="en-GB" sz="2800" dirty="0" err="1">
              <a:solidFill>
                <a:srgbClr val="000000"/>
              </a:solidFill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B6E4F192-1C1F-35B7-8AE5-2CA14A02E693}"/>
              </a:ext>
            </a:extLst>
          </p:cNvPr>
          <p:cNvSpPr/>
          <p:nvPr/>
        </p:nvSpPr>
        <p:spPr>
          <a:xfrm>
            <a:off x="4678713" y="4682841"/>
            <a:ext cx="3098648" cy="1489734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2800" dirty="0">
                <a:solidFill>
                  <a:srgbClr val="000000"/>
                </a:solidFill>
                <a:latin typeface="Aptos"/>
              </a:rPr>
              <a:t>Ropa y </a:t>
            </a:r>
            <a:r>
              <a:rPr lang="en-GB" sz="2800" dirty="0" err="1">
                <a:solidFill>
                  <a:srgbClr val="000000"/>
                </a:solidFill>
                <a:latin typeface="Aptos"/>
              </a:rPr>
              <a:t>accesorios</a:t>
            </a:r>
            <a:endParaRPr lang="es-MX" dirty="0" err="1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460BBD7-8177-3483-CAB6-3477B8F8A486}"/>
              </a:ext>
            </a:extLst>
          </p:cNvPr>
          <p:cNvSpPr/>
          <p:nvPr/>
        </p:nvSpPr>
        <p:spPr>
          <a:xfrm>
            <a:off x="299010" y="980927"/>
            <a:ext cx="3098648" cy="1489734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2800" dirty="0" err="1">
                <a:solidFill>
                  <a:srgbClr val="000000"/>
                </a:solidFill>
                <a:latin typeface="Aptos"/>
              </a:rPr>
              <a:t>Tecnología</a:t>
            </a:r>
            <a:r>
              <a:rPr lang="en-GB" sz="2800" dirty="0">
                <a:solidFill>
                  <a:srgbClr val="000000"/>
                </a:solidFill>
                <a:latin typeface="Aptos"/>
              </a:rPr>
              <a:t> y </a:t>
            </a:r>
            <a:r>
              <a:rPr lang="en-GB" sz="2800" dirty="0" err="1">
                <a:solidFill>
                  <a:srgbClr val="000000"/>
                </a:solidFill>
                <a:latin typeface="Aptos"/>
              </a:rPr>
              <a:t>oficina</a:t>
            </a:r>
            <a:endParaRPr lang="es-MX" sz="2800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7DA5FBF8-3397-9E52-022D-F1213EA43A19}"/>
              </a:ext>
            </a:extLst>
          </p:cNvPr>
          <p:cNvSpPr/>
          <p:nvPr/>
        </p:nvSpPr>
        <p:spPr>
          <a:xfrm>
            <a:off x="821728" y="4209414"/>
            <a:ext cx="3098648" cy="1489734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2800" dirty="0">
                <a:solidFill>
                  <a:srgbClr val="000000"/>
                </a:solidFill>
                <a:latin typeface="Aptos"/>
              </a:rPr>
              <a:t>Transporte y </a:t>
            </a:r>
            <a:r>
              <a:rPr lang="en-GB" sz="2800" dirty="0" err="1">
                <a:solidFill>
                  <a:srgbClr val="000000"/>
                </a:solidFill>
                <a:latin typeface="Aptos"/>
              </a:rPr>
              <a:t>vehículos</a:t>
            </a:r>
            <a:endParaRPr lang="es-MX" dirty="0" err="1"/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AD84DA5A-BBD9-D8C1-7DC5-E27351BA8EAC}"/>
              </a:ext>
            </a:extLst>
          </p:cNvPr>
          <p:cNvSpPr/>
          <p:nvPr/>
        </p:nvSpPr>
        <p:spPr>
          <a:xfrm>
            <a:off x="7296672" y="1368356"/>
            <a:ext cx="1592351" cy="610311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8CE8791E-11EA-3DA1-CFC7-8C73677F3A59}"/>
              </a:ext>
            </a:extLst>
          </p:cNvPr>
          <p:cNvSpPr/>
          <p:nvPr/>
        </p:nvSpPr>
        <p:spPr>
          <a:xfrm rot="7680000">
            <a:off x="3418694" y="3157822"/>
            <a:ext cx="1052172" cy="541504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Flecha: a la derecha 22">
            <a:extLst>
              <a:ext uri="{FF2B5EF4-FFF2-40B4-BE49-F238E27FC236}">
                <a16:creationId xmlns:a16="http://schemas.microsoft.com/office/drawing/2014/main" id="{80336A4D-4BE1-BF0A-F1CC-41B15BD4B2C2}"/>
              </a:ext>
            </a:extLst>
          </p:cNvPr>
          <p:cNvSpPr/>
          <p:nvPr/>
        </p:nvSpPr>
        <p:spPr>
          <a:xfrm rot="10800000">
            <a:off x="3382066" y="1337769"/>
            <a:ext cx="1077075" cy="59285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ABC989A1-3621-0814-AC2C-4D934A7E616C}"/>
              </a:ext>
            </a:extLst>
          </p:cNvPr>
          <p:cNvSpPr/>
          <p:nvPr/>
        </p:nvSpPr>
        <p:spPr>
          <a:xfrm rot="1920000">
            <a:off x="7306700" y="3221243"/>
            <a:ext cx="1195946" cy="41210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Flecha: a la derecha 24">
            <a:extLst>
              <a:ext uri="{FF2B5EF4-FFF2-40B4-BE49-F238E27FC236}">
                <a16:creationId xmlns:a16="http://schemas.microsoft.com/office/drawing/2014/main" id="{84ECBDE5-0849-802D-5AC3-878A9CDD33F4}"/>
              </a:ext>
            </a:extLst>
          </p:cNvPr>
          <p:cNvSpPr/>
          <p:nvPr/>
        </p:nvSpPr>
        <p:spPr>
          <a:xfrm rot="5400000">
            <a:off x="5609704" y="3505432"/>
            <a:ext cx="1009040" cy="426486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CE65E0E-C76E-AC74-B590-13553EB9ECD5}"/>
              </a:ext>
            </a:extLst>
          </p:cNvPr>
          <p:cNvSpPr txBox="1"/>
          <p:nvPr/>
        </p:nvSpPr>
        <p:spPr>
          <a:xfrm>
            <a:off x="4459598" y="741758"/>
            <a:ext cx="3324072" cy="2308324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chemeClr val="bg1"/>
                </a:solidFill>
                <a:latin typeface="Aptos Display"/>
              </a:rPr>
              <a:t>¿</a:t>
            </a:r>
            <a:r>
              <a:rPr lang="en-GB" sz="4800" b="1" err="1">
                <a:solidFill>
                  <a:schemeClr val="bg1"/>
                </a:solidFill>
                <a:latin typeface="Aptos Display"/>
              </a:rPr>
              <a:t>Dónde</a:t>
            </a:r>
            <a:r>
              <a:rPr lang="en-GB" sz="4800" b="1" dirty="0">
                <a:solidFill>
                  <a:schemeClr val="bg1"/>
                </a:solidFill>
                <a:latin typeface="Aptos Display"/>
              </a:rPr>
              <a:t> </a:t>
            </a:r>
            <a:r>
              <a:rPr lang="en-GB" sz="4800" b="1" err="1">
                <a:solidFill>
                  <a:schemeClr val="bg1"/>
                </a:solidFill>
                <a:latin typeface="Aptos Display"/>
              </a:rPr>
              <a:t>usamos</a:t>
            </a:r>
            <a:r>
              <a:rPr lang="en-GB" sz="4800" b="1" dirty="0">
                <a:solidFill>
                  <a:schemeClr val="bg1"/>
                </a:solidFill>
                <a:latin typeface="Aptos Display"/>
              </a:rPr>
              <a:t> </a:t>
            </a:r>
            <a:r>
              <a:rPr lang="en-GB" sz="4800" b="1" err="1">
                <a:solidFill>
                  <a:schemeClr val="bg1"/>
                </a:solidFill>
                <a:latin typeface="Aptos Display"/>
              </a:rPr>
              <a:t>el</a:t>
            </a:r>
            <a:r>
              <a:rPr lang="en-GB" sz="4800" b="1" dirty="0">
                <a:solidFill>
                  <a:schemeClr val="bg1"/>
                </a:solidFill>
                <a:latin typeface="Aptos Display"/>
              </a:rPr>
              <a:t> </a:t>
            </a:r>
            <a:r>
              <a:rPr lang="en-GB" sz="4800" b="1" err="1">
                <a:solidFill>
                  <a:schemeClr val="bg1"/>
                </a:solidFill>
                <a:latin typeface="Aptos Display"/>
              </a:rPr>
              <a:t>plástico</a:t>
            </a:r>
            <a:r>
              <a:rPr lang="en-GB" sz="4800" b="1" dirty="0">
                <a:solidFill>
                  <a:schemeClr val="bg1"/>
                </a:solidFill>
                <a:latin typeface="Aptos Display"/>
              </a:rPr>
              <a:t>?</a:t>
            </a:r>
            <a:endParaRPr lang="es-MX" sz="4800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538DDA9-A2BB-0442-30D4-9877EA495BF3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929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014F3-C96E-B85C-607F-39761FD16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GB" sz="4800" b="1" err="1">
                <a:solidFill>
                  <a:srgbClr val="14C478"/>
                </a:solidFill>
                <a:ea typeface="+mj-lt"/>
                <a:cs typeface="+mj-lt"/>
              </a:rPr>
              <a:t>Producción</a:t>
            </a:r>
            <a:r>
              <a:rPr lang="en-GB" sz="4800" b="1" dirty="0">
                <a:solidFill>
                  <a:srgbClr val="14C478"/>
                </a:solidFill>
                <a:ea typeface="+mj-lt"/>
                <a:cs typeface="+mj-lt"/>
              </a:rPr>
              <a:t> y </a:t>
            </a:r>
            <a:r>
              <a:rPr lang="en-GB" sz="4800" b="1" err="1">
                <a:solidFill>
                  <a:srgbClr val="14C478"/>
                </a:solidFill>
                <a:ea typeface="+mj-lt"/>
                <a:cs typeface="+mj-lt"/>
              </a:rPr>
              <a:t>consumo</a:t>
            </a:r>
            <a:endParaRPr lang="en-US" sz="4800" b="1" err="1">
              <a:solidFill>
                <a:srgbClr val="14C47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8E52F-7B31-5479-4BCC-380FC885D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588" y="2593521"/>
            <a:ext cx="4646905" cy="361314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GB" sz="2400" dirty="0">
                <a:ea typeface="+mn-lt"/>
                <a:cs typeface="+mn-lt"/>
              </a:rPr>
              <a:t>La </a:t>
            </a:r>
            <a:r>
              <a:rPr lang="en-GB" sz="2400" err="1">
                <a:ea typeface="+mn-lt"/>
                <a:cs typeface="+mn-lt"/>
              </a:rPr>
              <a:t>producción</a:t>
            </a:r>
            <a:r>
              <a:rPr lang="en-GB" sz="2400" dirty="0">
                <a:ea typeface="+mn-lt"/>
                <a:cs typeface="+mn-lt"/>
              </a:rPr>
              <a:t> de </a:t>
            </a:r>
            <a:r>
              <a:rPr lang="en-GB" sz="2400" err="1">
                <a:ea typeface="+mn-lt"/>
                <a:cs typeface="+mn-lt"/>
              </a:rPr>
              <a:t>plástico</a:t>
            </a:r>
            <a:r>
              <a:rPr lang="en-GB" sz="2400" dirty="0">
                <a:ea typeface="+mn-lt"/>
                <a:cs typeface="+mn-lt"/>
              </a:rPr>
              <a:t> se ha </a:t>
            </a:r>
            <a:r>
              <a:rPr lang="en-GB" sz="2400" err="1">
                <a:ea typeface="+mn-lt"/>
                <a:cs typeface="+mn-lt"/>
              </a:rPr>
              <a:t>disparado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err="1">
                <a:ea typeface="+mn-lt"/>
                <a:cs typeface="+mn-lt"/>
              </a:rPr>
              <a:t>en</a:t>
            </a:r>
            <a:r>
              <a:rPr lang="en-GB" sz="2400" dirty="0">
                <a:ea typeface="+mn-lt"/>
                <a:cs typeface="+mn-lt"/>
              </a:rPr>
              <a:t> las </a:t>
            </a:r>
            <a:r>
              <a:rPr lang="en-GB" sz="2400" err="1">
                <a:ea typeface="+mn-lt"/>
                <a:cs typeface="+mn-lt"/>
              </a:rPr>
              <a:t>últimas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err="1">
                <a:ea typeface="+mn-lt"/>
                <a:cs typeface="+mn-lt"/>
              </a:rPr>
              <a:t>décadas</a:t>
            </a:r>
            <a:r>
              <a:rPr lang="en-GB" sz="2400" dirty="0">
                <a:ea typeface="+mn-lt"/>
                <a:cs typeface="+mn-lt"/>
              </a:rPr>
              <a:t>. </a:t>
            </a:r>
          </a:p>
          <a:p>
            <a:r>
              <a:rPr lang="en-GB" sz="2400" b="1" dirty="0">
                <a:ea typeface="+mn-lt"/>
                <a:cs typeface="+mn-lt"/>
              </a:rPr>
              <a:t>1950</a:t>
            </a:r>
            <a:r>
              <a:rPr lang="en-GB" sz="2400" dirty="0">
                <a:ea typeface="+mn-lt"/>
                <a:cs typeface="+mn-lt"/>
              </a:rPr>
              <a:t>: 2 </a:t>
            </a:r>
            <a:r>
              <a:rPr lang="en-GB" sz="2400" err="1">
                <a:ea typeface="+mn-lt"/>
                <a:cs typeface="+mn-lt"/>
              </a:rPr>
              <a:t>millones</a:t>
            </a:r>
            <a:r>
              <a:rPr lang="en-GB" sz="2400" dirty="0">
                <a:ea typeface="+mn-lt"/>
                <a:cs typeface="+mn-lt"/>
              </a:rPr>
              <a:t> de </a:t>
            </a:r>
            <a:r>
              <a:rPr lang="en-GB" sz="2400" err="1">
                <a:ea typeface="+mn-lt"/>
                <a:cs typeface="+mn-lt"/>
              </a:rPr>
              <a:t>toneladas</a:t>
            </a:r>
            <a:endParaRPr lang="en-GB" sz="2400" err="1"/>
          </a:p>
          <a:p>
            <a:r>
              <a:rPr lang="en-GB" sz="2400" b="1" dirty="0" err="1">
                <a:ea typeface="+mn-lt"/>
                <a:cs typeface="+mn-lt"/>
              </a:rPr>
              <a:t>Acualmente</a:t>
            </a:r>
            <a:r>
              <a:rPr lang="en-GB" sz="2400" dirty="0">
                <a:ea typeface="+mn-lt"/>
                <a:cs typeface="+mn-lt"/>
              </a:rPr>
              <a:t>: +450 </a:t>
            </a:r>
            <a:r>
              <a:rPr lang="en-GB" sz="2400" dirty="0" err="1">
                <a:ea typeface="+mn-lt"/>
                <a:cs typeface="+mn-lt"/>
              </a:rPr>
              <a:t>millones</a:t>
            </a:r>
            <a:endParaRPr lang="en-GB" sz="2400" dirty="0" err="1"/>
          </a:p>
          <a:p>
            <a:r>
              <a:rPr lang="en-GB" sz="2400" dirty="0">
                <a:ea typeface="+mn-lt"/>
                <a:cs typeface="+mn-lt"/>
              </a:rPr>
              <a:t>Solo 2% se </a:t>
            </a:r>
            <a:r>
              <a:rPr lang="en-GB" sz="2400" dirty="0" err="1">
                <a:ea typeface="+mn-lt"/>
                <a:cs typeface="+mn-lt"/>
              </a:rPr>
              <a:t>recicla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dirty="0" err="1">
                <a:ea typeface="+mn-lt"/>
                <a:cs typeface="+mn-lt"/>
              </a:rPr>
              <a:t>correctamente</a:t>
            </a:r>
            <a:endParaRPr lang="en-GB" sz="2400" dirty="0" err="1"/>
          </a:p>
          <a:p>
            <a:endParaRPr lang="en-GB" sz="2000"/>
          </a:p>
        </p:txBody>
      </p:sp>
      <p:pic>
        <p:nvPicPr>
          <p:cNvPr id="5" name="Picture 4" descr="Colorful plastic bottle caps">
            <a:extLst>
              <a:ext uri="{FF2B5EF4-FFF2-40B4-BE49-F238E27FC236}">
                <a16:creationId xmlns:a16="http://schemas.microsoft.com/office/drawing/2014/main" id="{05A0C817-222F-F77C-2736-14589697D6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891" r="24796" b="-3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1D5BE1E-929C-7B12-E0A6-F79BAFA5D63F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027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3F47BB-8BD8-D3CC-2E5E-1668660FD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C31682-A7EE-29C0-1A47-9C5A9677E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GB" sz="4800" b="1" dirty="0" err="1">
                <a:solidFill>
                  <a:srgbClr val="14C478"/>
                </a:solidFill>
              </a:rPr>
              <a:t>Consecuencias</a:t>
            </a:r>
            <a:r>
              <a:rPr lang="en-GB" sz="4800" b="1" dirty="0">
                <a:solidFill>
                  <a:srgbClr val="14C478"/>
                </a:solidFill>
              </a:rPr>
              <a:t> </a:t>
            </a:r>
            <a:r>
              <a:rPr lang="en-GB" sz="4800" b="1" dirty="0" err="1">
                <a:solidFill>
                  <a:srgbClr val="14C478"/>
                </a:solidFill>
              </a:rPr>
              <a:t>ambientales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82093-4F7B-DFB0-EABA-52DBA6A9E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1747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2400" b="1" dirty="0">
                <a:ea typeface="+mn-lt"/>
                <a:cs typeface="+mn-lt"/>
              </a:rPr>
              <a:t>32%</a:t>
            </a:r>
            <a:r>
              <a:rPr lang="en-GB" sz="2400" dirty="0">
                <a:ea typeface="+mn-lt"/>
                <a:cs typeface="+mn-lt"/>
              </a:rPr>
              <a:t> termina </a:t>
            </a:r>
            <a:r>
              <a:rPr lang="en-GB" sz="2400" dirty="0" err="1">
                <a:ea typeface="+mn-lt"/>
                <a:cs typeface="+mn-lt"/>
              </a:rPr>
              <a:t>en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dirty="0" err="1">
                <a:ea typeface="+mn-lt"/>
                <a:cs typeface="+mn-lt"/>
              </a:rPr>
              <a:t>ríos</a:t>
            </a:r>
            <a:r>
              <a:rPr lang="en-GB" sz="2400" dirty="0">
                <a:ea typeface="+mn-lt"/>
                <a:cs typeface="+mn-lt"/>
              </a:rPr>
              <a:t>, mares y </a:t>
            </a:r>
            <a:r>
              <a:rPr lang="en-GB" sz="2400" dirty="0" err="1">
                <a:ea typeface="+mn-lt"/>
                <a:cs typeface="+mn-lt"/>
              </a:rPr>
              <a:t>naturaleza</a:t>
            </a:r>
            <a:endParaRPr lang="en-GB" sz="2400" dirty="0" err="1"/>
          </a:p>
          <a:p>
            <a:r>
              <a:rPr lang="en-GB" sz="2400" b="1" dirty="0">
                <a:ea typeface="+mn-lt"/>
                <a:cs typeface="+mn-lt"/>
              </a:rPr>
              <a:t>40%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dirty="0" err="1">
                <a:ea typeface="+mn-lt"/>
                <a:cs typeface="+mn-lt"/>
              </a:rPr>
              <a:t>va</a:t>
            </a:r>
            <a:r>
              <a:rPr lang="en-GB" sz="2400" dirty="0">
                <a:ea typeface="+mn-lt"/>
                <a:cs typeface="+mn-lt"/>
              </a:rPr>
              <a:t> a </a:t>
            </a:r>
            <a:r>
              <a:rPr lang="en-GB" sz="2400" dirty="0" err="1">
                <a:ea typeface="+mn-lt"/>
                <a:cs typeface="+mn-lt"/>
              </a:rPr>
              <a:t>basureros</a:t>
            </a:r>
            <a:endParaRPr lang="en-GB" sz="2400"/>
          </a:p>
          <a:p>
            <a:r>
              <a:rPr lang="en-GB" sz="2400" b="1" dirty="0">
                <a:ea typeface="+mn-lt"/>
                <a:cs typeface="+mn-lt"/>
              </a:rPr>
              <a:t>14%</a:t>
            </a:r>
            <a:r>
              <a:rPr lang="en-GB" sz="2400" dirty="0">
                <a:ea typeface="+mn-lt"/>
                <a:cs typeface="+mn-lt"/>
              </a:rPr>
              <a:t> se </a:t>
            </a:r>
            <a:r>
              <a:rPr lang="en-GB" sz="2400" err="1">
                <a:ea typeface="+mn-lt"/>
                <a:cs typeface="+mn-lt"/>
              </a:rPr>
              <a:t>quema</a:t>
            </a:r>
            <a:r>
              <a:rPr lang="en-GB" sz="2400" dirty="0">
                <a:ea typeface="+mn-lt"/>
                <a:cs typeface="+mn-lt"/>
              </a:rPr>
              <a:t> (</a:t>
            </a:r>
            <a:r>
              <a:rPr lang="en-GB" sz="2400" err="1">
                <a:ea typeface="+mn-lt"/>
                <a:cs typeface="+mn-lt"/>
              </a:rPr>
              <a:t>emisiones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err="1">
                <a:ea typeface="+mn-lt"/>
                <a:cs typeface="+mn-lt"/>
              </a:rPr>
              <a:t>tóxicas</a:t>
            </a:r>
            <a:r>
              <a:rPr lang="en-GB" sz="2400" dirty="0">
                <a:ea typeface="+mn-lt"/>
                <a:cs typeface="+mn-lt"/>
              </a:rPr>
              <a:t>)</a:t>
            </a:r>
            <a:endParaRPr lang="en-GB" sz="2400"/>
          </a:p>
          <a:p>
            <a:r>
              <a:rPr lang="en-GB" sz="2400" b="1" dirty="0">
                <a:ea typeface="+mn-lt"/>
                <a:cs typeface="+mn-lt"/>
              </a:rPr>
              <a:t>14%</a:t>
            </a:r>
            <a:r>
              <a:rPr lang="en-GB" sz="2400" dirty="0">
                <a:ea typeface="+mn-lt"/>
                <a:cs typeface="+mn-lt"/>
              </a:rPr>
              <a:t> se </a:t>
            </a:r>
            <a:r>
              <a:rPr lang="en-GB" sz="2400" err="1">
                <a:ea typeface="+mn-lt"/>
                <a:cs typeface="+mn-lt"/>
              </a:rPr>
              <a:t>recicla</a:t>
            </a:r>
            <a:r>
              <a:rPr lang="en-GB" sz="2400" dirty="0">
                <a:ea typeface="+mn-lt"/>
                <a:cs typeface="+mn-lt"/>
              </a:rPr>
              <a:t>, </a:t>
            </a:r>
            <a:r>
              <a:rPr lang="en-GB" sz="2400" err="1">
                <a:ea typeface="+mn-lt"/>
                <a:cs typeface="+mn-lt"/>
              </a:rPr>
              <a:t>pero</a:t>
            </a:r>
            <a:r>
              <a:rPr lang="en-GB" sz="2400" dirty="0">
                <a:ea typeface="+mn-lt"/>
                <a:cs typeface="+mn-lt"/>
              </a:rPr>
              <a:t> solo </a:t>
            </a:r>
            <a:r>
              <a:rPr lang="en-GB" sz="2400" err="1">
                <a:ea typeface="+mn-lt"/>
                <a:cs typeface="+mn-lt"/>
              </a:rPr>
              <a:t>el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n-GB" sz="2400" b="1" dirty="0">
                <a:ea typeface="+mn-lt"/>
                <a:cs typeface="+mn-lt"/>
              </a:rPr>
              <a:t>2%</a:t>
            </a:r>
            <a:r>
              <a:rPr lang="en-GB" sz="2400" dirty="0">
                <a:ea typeface="+mn-lt"/>
                <a:cs typeface="+mn-lt"/>
              </a:rPr>
              <a:t> se </a:t>
            </a:r>
            <a:r>
              <a:rPr lang="en-GB" sz="2400" err="1">
                <a:ea typeface="+mn-lt"/>
                <a:cs typeface="+mn-lt"/>
              </a:rPr>
              <a:t>recicla</a:t>
            </a:r>
            <a:r>
              <a:rPr lang="en-GB" sz="2400" dirty="0">
                <a:ea typeface="+mn-lt"/>
                <a:cs typeface="+mn-lt"/>
              </a:rPr>
              <a:t> </a:t>
            </a:r>
            <a:r>
              <a:rPr lang="es-MX" sz="2400" dirty="0">
                <a:ea typeface="+mn-lt"/>
                <a:cs typeface="+mn-lt"/>
              </a:rPr>
              <a:t>bien</a:t>
            </a:r>
            <a:endParaRPr lang="es-MX" sz="1800"/>
          </a:p>
          <a:p>
            <a:pPr marL="0" indent="0">
              <a:buNone/>
            </a:pPr>
            <a:r>
              <a:rPr lang="en-GB" sz="1800" i="1" dirty="0">
                <a:ea typeface="+mn-lt"/>
                <a:cs typeface="+mn-lt"/>
              </a:rPr>
              <a:t>The Story of Plastic</a:t>
            </a:r>
            <a:r>
              <a:rPr lang="en-GB" sz="1800" dirty="0">
                <a:ea typeface="+mn-lt"/>
                <a:cs typeface="+mn-lt"/>
              </a:rPr>
              <a:t> (Discovery, 2020)</a:t>
            </a:r>
            <a:endParaRPr lang="en-GB" sz="1800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A0927698-4497-D1E1-F684-9AFC1A5E35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182" r="21763" b="4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BD94146-752B-5ACE-619E-4BD274117E9D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0541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9E31AB-6B30-F2C3-113C-F7523F5AF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0A7300-96DF-8D08-B144-59AD91467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701" y="1093253"/>
            <a:ext cx="4445072" cy="13614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kern="1200" dirty="0">
                <a:solidFill>
                  <a:srgbClr val="14C478"/>
                </a:solidFill>
                <a:latin typeface="+mj-lt"/>
                <a:ea typeface="+mj-ea"/>
                <a:cs typeface="+mj-cs"/>
              </a:rPr>
              <a:t>Casos </a:t>
            </a:r>
            <a:r>
              <a:rPr lang="en-US" sz="4800" b="1" kern="1200" err="1">
                <a:solidFill>
                  <a:srgbClr val="14C478"/>
                </a:solidFill>
                <a:latin typeface="+mj-lt"/>
                <a:ea typeface="+mj-ea"/>
                <a:cs typeface="+mj-cs"/>
              </a:rPr>
              <a:t>por</a:t>
            </a:r>
            <a:r>
              <a:rPr lang="en-US" sz="4800" b="1" kern="1200" dirty="0">
                <a:solidFill>
                  <a:srgbClr val="14C47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b="1" kern="1200" err="1">
                <a:solidFill>
                  <a:srgbClr val="14C478"/>
                </a:solidFill>
                <a:latin typeface="+mj-lt"/>
                <a:ea typeface="+mj-ea"/>
                <a:cs typeface="+mj-cs"/>
              </a:rPr>
              <a:t>país</a:t>
            </a:r>
            <a:endParaRPr lang="en-US" sz="4800" b="1" kern="1200">
              <a:solidFill>
                <a:srgbClr val="14C478"/>
              </a:solidFill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rgbClr val="14C478"/>
          </a:solidFill>
          <a:ln>
            <a:solidFill>
              <a:srgbClr val="14C4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59C61DB-317F-AD96-E5F0-8863157D42E1}"/>
              </a:ext>
            </a:extLst>
          </p:cNvPr>
          <p:cNvSpPr>
            <a:spLocks noGrp="1"/>
          </p:cNvSpPr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err="1"/>
              <a:t>Países</a:t>
            </a:r>
            <a:r>
              <a:rPr lang="en-US" sz="2400" b="1" dirty="0"/>
              <a:t> </a:t>
            </a:r>
            <a:r>
              <a:rPr lang="en-US" sz="2400" b="1" err="1"/>
              <a:t>más</a:t>
            </a:r>
            <a:r>
              <a:rPr lang="en-US" sz="2400" b="1" dirty="0"/>
              <a:t> </a:t>
            </a:r>
            <a:r>
              <a:rPr lang="en-US" sz="2400" b="1" err="1"/>
              <a:t>afectados</a:t>
            </a:r>
            <a:r>
              <a:rPr lang="en-US" sz="2400" b="1" dirty="0"/>
              <a:t> (2019):</a:t>
            </a:r>
            <a:endParaRPr lang="es-MX" sz="2400"/>
          </a:p>
          <a:p>
            <a:pPr marL="0" indent="0">
              <a:buNone/>
            </a:pPr>
            <a:r>
              <a:rPr lang="en-US" sz="2400" dirty="0"/>
              <a:t> Filipinas, Malasia, Guyana</a:t>
            </a:r>
          </a:p>
          <a:p>
            <a:pPr marL="0" indent="0">
              <a:buNone/>
            </a:pPr>
            <a:br>
              <a:rPr lang="en-US" sz="2400" dirty="0"/>
            </a:br>
            <a:r>
              <a:rPr lang="en-US" sz="2400" dirty="0"/>
              <a:t> </a:t>
            </a:r>
            <a:r>
              <a:rPr lang="en-US" sz="2400" b="1" dirty="0" err="1"/>
              <a:t>Países</a:t>
            </a:r>
            <a:r>
              <a:rPr lang="en-US" sz="2400" b="1" dirty="0"/>
              <a:t> con </a:t>
            </a:r>
            <a:r>
              <a:rPr lang="en-US" sz="2400" b="1" dirty="0" err="1"/>
              <a:t>mejor</a:t>
            </a:r>
            <a:r>
              <a:rPr lang="en-US" sz="2400" b="1" dirty="0"/>
              <a:t> </a:t>
            </a:r>
            <a:r>
              <a:rPr lang="en-US" sz="2400" b="1" dirty="0" err="1"/>
              <a:t>manejo</a:t>
            </a:r>
            <a:r>
              <a:rPr lang="en-US" sz="2400" b="1" dirty="0"/>
              <a:t>:</a:t>
            </a:r>
            <a:br>
              <a:rPr lang="en-US" sz="2400" dirty="0"/>
            </a:br>
            <a:r>
              <a:rPr lang="en-US" sz="2400" dirty="0"/>
              <a:t> Reino </a:t>
            </a:r>
            <a:r>
              <a:rPr lang="en-US" sz="2400" dirty="0" err="1"/>
              <a:t>Unido</a:t>
            </a:r>
            <a:r>
              <a:rPr lang="en-US" sz="2400" dirty="0"/>
              <a:t>, </a:t>
            </a:r>
            <a:r>
              <a:rPr lang="en-US" sz="2400" dirty="0" err="1"/>
              <a:t>Canadá</a:t>
            </a:r>
            <a:endParaRPr lang="en-US" sz="2400" dirty="0"/>
          </a:p>
          <a:p>
            <a:pPr marL="0" indent="0">
              <a:buNone/>
            </a:pPr>
            <a:r>
              <a:rPr lang="en-US" sz="1600" dirty="0">
                <a:ea typeface="+mn-lt"/>
                <a:cs typeface="+mn-lt"/>
              </a:rPr>
              <a:t>(Our World in Data, 2023)</a:t>
            </a:r>
            <a:endParaRPr lang="en-US" sz="1600" dirty="0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798D7A03-8631-F23D-9C08-0D3D70960E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08911" y="848340"/>
            <a:ext cx="7381294" cy="51992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560707B-E2EF-60C5-FB32-D51DF0840EE0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867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B31AAA-5C0A-FC2A-048B-EB0B51983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4130DCE-35B4-0BEB-28E0-8A7700BA2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162" y="1685860"/>
            <a:ext cx="6979431" cy="4109191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FF68B57-9A21-DAAD-BF1C-F4F18D617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dirty="0">
                <a:solidFill>
                  <a:srgbClr val="14C478"/>
                </a:solidFill>
              </a:rPr>
              <a:t>¿</a:t>
            </a:r>
            <a:r>
              <a:rPr lang="es-MX" sz="4800" b="1" dirty="0">
                <a:solidFill>
                  <a:srgbClr val="14C478"/>
                </a:solidFill>
              </a:rPr>
              <a:t>Quiénes</a:t>
            </a:r>
            <a:r>
              <a:rPr lang="en-US" sz="4800" b="1" dirty="0">
                <a:solidFill>
                  <a:srgbClr val="14C478"/>
                </a:solidFill>
              </a:rPr>
              <a:t> </a:t>
            </a:r>
            <a:r>
              <a:rPr lang="en-US" sz="4800" b="1" dirty="0" err="1">
                <a:solidFill>
                  <a:srgbClr val="14C478"/>
                </a:solidFill>
              </a:rPr>
              <a:t>están</a:t>
            </a:r>
            <a:r>
              <a:rPr lang="en-US" sz="4800" b="1" dirty="0">
                <a:solidFill>
                  <a:srgbClr val="14C478"/>
                </a:solidFill>
              </a:rPr>
              <a:t> </a:t>
            </a:r>
            <a:r>
              <a:rPr lang="en-US" sz="4800" b="1" dirty="0" err="1">
                <a:solidFill>
                  <a:srgbClr val="14C478"/>
                </a:solidFill>
              </a:rPr>
              <a:t>involucrados</a:t>
            </a:r>
            <a:r>
              <a:rPr lang="en-US" sz="4800" b="1" dirty="0">
                <a:solidFill>
                  <a:srgbClr val="14C478"/>
                </a:solidFill>
              </a:rPr>
              <a:t>?</a:t>
            </a:r>
            <a:endParaRPr lang="en-US" sz="4800" dirty="0">
              <a:solidFill>
                <a:srgbClr val="14C478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6BDE93-55B2-C5D8-5B93-41968D520724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389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6555F9-F0E3-6613-CB0D-250AEC9A2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C9D1B2-3940-D114-525C-295B380B9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2676442"/>
            <a:ext cx="3939688" cy="20316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GB" sz="4800" err="1">
                <a:solidFill>
                  <a:srgbClr val="14C478"/>
                </a:solidFill>
                <a:ea typeface="+mj-lt"/>
                <a:cs typeface="+mj-lt"/>
              </a:rPr>
              <a:t>Propuesta</a:t>
            </a:r>
            <a:r>
              <a:rPr lang="en-GB" sz="4800" dirty="0">
                <a:solidFill>
                  <a:srgbClr val="14C478"/>
                </a:solidFill>
                <a:ea typeface="+mj-lt"/>
                <a:cs typeface="+mj-lt"/>
              </a:rPr>
              <a:t> de </a:t>
            </a:r>
            <a:r>
              <a:rPr lang="en-GB" sz="4800" err="1">
                <a:solidFill>
                  <a:srgbClr val="14C478"/>
                </a:solidFill>
                <a:ea typeface="+mj-lt"/>
                <a:cs typeface="+mj-lt"/>
              </a:rPr>
              <a:t>solución</a:t>
            </a:r>
            <a:endParaRPr lang="en-US" sz="4800">
              <a:solidFill>
                <a:srgbClr val="14C478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35EA47B-23C1-BC40-A1EF-E911F6443E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67407"/>
              </p:ext>
            </p:extLst>
          </p:nvPr>
        </p:nvGraphicFramePr>
        <p:xfrm>
          <a:off x="5054106" y="648979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0" name="Rectangle 109">
            <a:extLst>
              <a:ext uri="{FF2B5EF4-FFF2-40B4-BE49-F238E27FC236}">
                <a16:creationId xmlns:a16="http://schemas.microsoft.com/office/drawing/2014/main" id="{812F5F93-202F-BD62-D693-3F9A8BC50B75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519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3BB364-9198-BBE4-1B39-467624B80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holding a globe">
            <a:extLst>
              <a:ext uri="{FF2B5EF4-FFF2-40B4-BE49-F238E27FC236}">
                <a16:creationId xmlns:a16="http://schemas.microsoft.com/office/drawing/2014/main" id="{500344DD-9A44-D329-8BF1-A5D56AD60F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719" r="26341"/>
          <a:stretch>
            <a:fillRect/>
          </a:stretch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F07D5D-245A-3A7C-2056-CF5960605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GB" sz="4800" b="1" dirty="0">
                <a:solidFill>
                  <a:srgbClr val="14C478"/>
                </a:solidFill>
              </a:rPr>
              <a:t>Acciones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9F2FC-B99D-BB98-66A7-74619BE15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0940" y="1694048"/>
            <a:ext cx="5261717" cy="431638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endParaRPr lang="en-GB" sz="18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GB" sz="2000" err="1">
                <a:ea typeface="+mn-lt"/>
                <a:cs typeface="+mn-lt"/>
              </a:rPr>
              <a:t>Rechaza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el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plástico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innecesario</a:t>
            </a:r>
            <a:br>
              <a:rPr lang="en-GB" sz="2000" dirty="0">
                <a:ea typeface="+mn-lt"/>
                <a:cs typeface="+mn-lt"/>
              </a:rPr>
            </a:br>
            <a:r>
              <a:rPr lang="en-GB" sz="2000" dirty="0">
                <a:ea typeface="+mn-lt"/>
                <a:cs typeface="+mn-lt"/>
              </a:rPr>
              <a:t> Evita </a:t>
            </a:r>
            <a:r>
              <a:rPr lang="en-GB" sz="2000" err="1">
                <a:ea typeface="+mn-lt"/>
                <a:cs typeface="+mn-lt"/>
              </a:rPr>
              <a:t>bolsas</a:t>
            </a:r>
            <a:r>
              <a:rPr lang="en-GB" sz="2000" dirty="0">
                <a:ea typeface="+mn-lt"/>
                <a:cs typeface="+mn-lt"/>
              </a:rPr>
              <a:t>, </a:t>
            </a:r>
            <a:r>
              <a:rPr lang="en-GB" sz="2000" err="1">
                <a:ea typeface="+mn-lt"/>
                <a:cs typeface="+mn-lt"/>
              </a:rPr>
              <a:t>popotes</a:t>
            </a:r>
            <a:r>
              <a:rPr lang="en-GB" sz="2000" dirty="0">
                <a:ea typeface="+mn-lt"/>
                <a:cs typeface="+mn-lt"/>
              </a:rPr>
              <a:t> y </a:t>
            </a:r>
            <a:r>
              <a:rPr lang="en-GB" sz="2000" err="1">
                <a:ea typeface="+mn-lt"/>
                <a:cs typeface="+mn-lt"/>
              </a:rPr>
              <a:t>envases</a:t>
            </a:r>
            <a:r>
              <a:rPr lang="en-GB" sz="2000" dirty="0">
                <a:ea typeface="+mn-lt"/>
                <a:cs typeface="+mn-lt"/>
              </a:rPr>
              <a:t> de un solo </a:t>
            </a:r>
            <a:r>
              <a:rPr lang="en-GB" sz="2000" err="1">
                <a:ea typeface="+mn-lt"/>
                <a:cs typeface="+mn-lt"/>
              </a:rPr>
              <a:t>uso</a:t>
            </a:r>
            <a:r>
              <a:rPr lang="en-GB" sz="2000" dirty="0">
                <a:ea typeface="+mn-lt"/>
                <a:cs typeface="+mn-lt"/>
              </a:rPr>
              <a:t>.</a:t>
            </a:r>
            <a:endParaRPr lang="en-GB" sz="2000"/>
          </a:p>
          <a:p>
            <a:pPr>
              <a:buFont typeface="Arial"/>
              <a:buChar char="•"/>
            </a:pPr>
            <a:r>
              <a:rPr lang="en-GB" sz="2000" err="1">
                <a:ea typeface="+mn-lt"/>
                <a:cs typeface="+mn-lt"/>
              </a:rPr>
              <a:t>Reutiliza</a:t>
            </a:r>
            <a:r>
              <a:rPr lang="en-GB" sz="2000" dirty="0">
                <a:ea typeface="+mn-lt"/>
                <a:cs typeface="+mn-lt"/>
              </a:rPr>
              <a:t> y </a:t>
            </a:r>
            <a:r>
              <a:rPr lang="en-GB" sz="2000" err="1">
                <a:ea typeface="+mn-lt"/>
                <a:cs typeface="+mn-lt"/>
              </a:rPr>
              <a:t>recicla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correctamente</a:t>
            </a:r>
            <a:br>
              <a:rPr lang="en-GB" sz="2000" dirty="0">
                <a:ea typeface="+mn-lt"/>
                <a:cs typeface="+mn-lt"/>
              </a:rPr>
            </a:b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Separa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tus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residuos</a:t>
            </a:r>
            <a:r>
              <a:rPr lang="en-GB" sz="2000" dirty="0">
                <a:ea typeface="+mn-lt"/>
                <a:cs typeface="+mn-lt"/>
              </a:rPr>
              <a:t>, </a:t>
            </a:r>
            <a:r>
              <a:rPr lang="en-GB" sz="2000" err="1">
                <a:ea typeface="+mn-lt"/>
                <a:cs typeface="+mn-lt"/>
              </a:rPr>
              <a:t>limpia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los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envases</a:t>
            </a:r>
            <a:r>
              <a:rPr lang="en-GB" sz="2000" dirty="0">
                <a:ea typeface="+mn-lt"/>
                <a:cs typeface="+mn-lt"/>
              </a:rPr>
              <a:t> y </a:t>
            </a:r>
            <a:r>
              <a:rPr lang="en-GB" sz="2000" err="1">
                <a:ea typeface="+mn-lt"/>
                <a:cs typeface="+mn-lt"/>
              </a:rPr>
              <a:t>verifica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qué</a:t>
            </a:r>
            <a:r>
              <a:rPr lang="en-GB" sz="2000" dirty="0">
                <a:ea typeface="+mn-lt"/>
                <a:cs typeface="+mn-lt"/>
              </a:rPr>
              <a:t> se </a:t>
            </a:r>
            <a:r>
              <a:rPr lang="en-GB" sz="2000" err="1">
                <a:ea typeface="+mn-lt"/>
                <a:cs typeface="+mn-lt"/>
              </a:rPr>
              <a:t>puede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reciclar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en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tu</a:t>
            </a:r>
            <a:r>
              <a:rPr lang="en-GB" sz="2000" dirty="0">
                <a:ea typeface="+mn-lt"/>
                <a:cs typeface="+mn-lt"/>
              </a:rPr>
              <a:t> ciudad.</a:t>
            </a:r>
            <a:endParaRPr lang="en-GB" sz="2000"/>
          </a:p>
          <a:p>
            <a:pPr>
              <a:buFont typeface="Arial"/>
              <a:buChar char="•"/>
            </a:pPr>
            <a:r>
              <a:rPr lang="es-MX" sz="2000" dirty="0">
                <a:ea typeface="+mn-lt"/>
                <a:cs typeface="+mn-lt"/>
              </a:rPr>
              <a:t>Infórmate</a:t>
            </a:r>
            <a:r>
              <a:rPr lang="en-GB" sz="2000" dirty="0">
                <a:ea typeface="+mn-lt"/>
                <a:cs typeface="+mn-lt"/>
              </a:rPr>
              <a:t> y </a:t>
            </a:r>
            <a:r>
              <a:rPr lang="en-GB" sz="2000" dirty="0" err="1">
                <a:ea typeface="+mn-lt"/>
                <a:cs typeface="+mn-lt"/>
              </a:rPr>
              <a:t>educa</a:t>
            </a:r>
            <a:r>
              <a:rPr lang="en-GB" sz="2000" dirty="0">
                <a:ea typeface="+mn-lt"/>
                <a:cs typeface="+mn-lt"/>
              </a:rPr>
              <a:t> a </a:t>
            </a:r>
            <a:r>
              <a:rPr lang="en-GB" sz="2000" dirty="0" err="1">
                <a:ea typeface="+mn-lt"/>
                <a:cs typeface="+mn-lt"/>
              </a:rPr>
              <a:t>otros</a:t>
            </a:r>
            <a:br>
              <a:rPr lang="en-GB" sz="2000" dirty="0">
                <a:ea typeface="+mn-lt"/>
                <a:cs typeface="+mn-lt"/>
              </a:rPr>
            </a:b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dirty="0" err="1">
                <a:ea typeface="+mn-lt"/>
                <a:cs typeface="+mn-lt"/>
              </a:rPr>
              <a:t>Comparte</a:t>
            </a:r>
            <a:r>
              <a:rPr lang="en-GB" sz="2000" dirty="0">
                <a:ea typeface="+mn-lt"/>
                <a:cs typeface="+mn-lt"/>
              </a:rPr>
              <a:t> lo que sabes.</a:t>
            </a:r>
            <a:endParaRPr lang="en-GB" sz="2000"/>
          </a:p>
          <a:p>
            <a:pPr>
              <a:buFont typeface="Arial"/>
              <a:buChar char="•"/>
            </a:pPr>
            <a:r>
              <a:rPr lang="en-GB" sz="2000" dirty="0">
                <a:ea typeface="+mn-lt"/>
                <a:cs typeface="+mn-lt"/>
              </a:rPr>
              <a:t> Elige </a:t>
            </a:r>
            <a:r>
              <a:rPr lang="en-GB" sz="2000" err="1">
                <a:ea typeface="+mn-lt"/>
                <a:cs typeface="+mn-lt"/>
              </a:rPr>
              <a:t>productos</a:t>
            </a:r>
            <a:r>
              <a:rPr lang="en-GB" sz="2000" dirty="0">
                <a:ea typeface="+mn-lt"/>
                <a:cs typeface="+mn-lt"/>
              </a:rPr>
              <a:t> con </a:t>
            </a:r>
            <a:r>
              <a:rPr lang="en-GB" sz="2000" err="1">
                <a:ea typeface="+mn-lt"/>
                <a:cs typeface="+mn-lt"/>
              </a:rPr>
              <a:t>menos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empaque</a:t>
            </a:r>
            <a:br>
              <a:rPr lang="en-GB" sz="2000" dirty="0">
                <a:ea typeface="+mn-lt"/>
                <a:cs typeface="+mn-lt"/>
              </a:rPr>
            </a:b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Apoya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marcas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responsables</a:t>
            </a:r>
            <a:r>
              <a:rPr lang="en-GB" sz="2000" dirty="0">
                <a:ea typeface="+mn-lt"/>
                <a:cs typeface="+mn-lt"/>
              </a:rPr>
              <a:t> y </a:t>
            </a:r>
            <a:r>
              <a:rPr lang="en-GB" sz="2000" err="1">
                <a:ea typeface="+mn-lt"/>
                <a:cs typeface="+mn-lt"/>
              </a:rPr>
              <a:t>compra</a:t>
            </a:r>
            <a:r>
              <a:rPr lang="en-GB" sz="2000" dirty="0">
                <a:ea typeface="+mn-lt"/>
                <a:cs typeface="+mn-lt"/>
              </a:rPr>
              <a:t> a </a:t>
            </a:r>
            <a:r>
              <a:rPr lang="en-GB" sz="2000" err="1">
                <a:ea typeface="+mn-lt"/>
                <a:cs typeface="+mn-lt"/>
              </a:rPr>
              <a:t>granel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cuando</a:t>
            </a:r>
            <a:r>
              <a:rPr lang="en-GB" sz="2000" dirty="0">
                <a:ea typeface="+mn-lt"/>
                <a:cs typeface="+mn-lt"/>
              </a:rPr>
              <a:t> sea </a:t>
            </a:r>
            <a:r>
              <a:rPr lang="en-GB" sz="2000" err="1">
                <a:ea typeface="+mn-lt"/>
                <a:cs typeface="+mn-lt"/>
              </a:rPr>
              <a:t>posible</a:t>
            </a:r>
            <a:r>
              <a:rPr lang="en-GB" sz="2000" dirty="0">
                <a:ea typeface="+mn-lt"/>
                <a:cs typeface="+mn-lt"/>
              </a:rPr>
              <a:t>.</a:t>
            </a:r>
          </a:p>
          <a:p>
            <a:pPr>
              <a:buFont typeface="Arial"/>
              <a:buChar char="•"/>
            </a:pPr>
            <a:r>
              <a:rPr lang="en-GB" sz="2000" dirty="0">
                <a:ea typeface="+mn-lt"/>
                <a:cs typeface="+mn-lt"/>
              </a:rPr>
              <a:t>️ </a:t>
            </a:r>
            <a:r>
              <a:rPr lang="en-GB" sz="2000" err="1">
                <a:ea typeface="+mn-lt"/>
                <a:cs typeface="+mn-lt"/>
              </a:rPr>
              <a:t>Participa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en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iniciativas</a:t>
            </a:r>
            <a:r>
              <a:rPr lang="en-GB" sz="2000" dirty="0">
                <a:ea typeface="+mn-lt"/>
                <a:cs typeface="+mn-lt"/>
              </a:rPr>
              <a:t> locales a </a:t>
            </a:r>
            <a:r>
              <a:rPr lang="en-GB" sz="2000" err="1">
                <a:ea typeface="+mn-lt"/>
                <a:cs typeface="+mn-lt"/>
              </a:rPr>
              <a:t>campañas</a:t>
            </a:r>
            <a:r>
              <a:rPr lang="en-GB" sz="2000" dirty="0">
                <a:ea typeface="+mn-lt"/>
                <a:cs typeface="+mn-lt"/>
              </a:rPr>
              <a:t> de </a:t>
            </a:r>
            <a:r>
              <a:rPr lang="en-GB" sz="2000" err="1">
                <a:ea typeface="+mn-lt"/>
                <a:cs typeface="+mn-lt"/>
              </a:rPr>
              <a:t>limpieza</a:t>
            </a:r>
            <a:r>
              <a:rPr lang="en-GB" sz="2000" dirty="0">
                <a:ea typeface="+mn-lt"/>
                <a:cs typeface="+mn-lt"/>
              </a:rPr>
              <a:t>, </a:t>
            </a:r>
            <a:r>
              <a:rPr lang="en-GB" sz="2000" err="1">
                <a:ea typeface="+mn-lt"/>
                <a:cs typeface="+mn-lt"/>
              </a:rPr>
              <a:t>reciclaje</a:t>
            </a:r>
            <a:r>
              <a:rPr lang="en-GB" sz="2000" dirty="0">
                <a:ea typeface="+mn-lt"/>
                <a:cs typeface="+mn-lt"/>
              </a:rPr>
              <a:t> o </a:t>
            </a:r>
            <a:r>
              <a:rPr lang="en-GB" sz="2000" err="1">
                <a:ea typeface="+mn-lt"/>
                <a:cs typeface="+mn-lt"/>
              </a:rPr>
              <a:t>concientización</a:t>
            </a:r>
            <a:r>
              <a:rPr lang="en-GB" sz="2000" dirty="0">
                <a:ea typeface="+mn-lt"/>
                <a:cs typeface="+mn-lt"/>
              </a:rPr>
              <a:t>(</a:t>
            </a:r>
            <a:r>
              <a:rPr lang="en-GB" sz="2000" err="1">
                <a:ea typeface="+mn-lt"/>
                <a:cs typeface="+mn-lt"/>
              </a:rPr>
              <a:t>por</a:t>
            </a:r>
            <a:r>
              <a:rPr lang="en-GB" sz="2000" dirty="0">
                <a:ea typeface="+mn-lt"/>
                <a:cs typeface="+mn-lt"/>
              </a:rPr>
              <a:t> </a:t>
            </a:r>
            <a:r>
              <a:rPr lang="en-GB" sz="2000" err="1">
                <a:ea typeface="+mn-lt"/>
                <a:cs typeface="+mn-lt"/>
              </a:rPr>
              <a:t>ejemplo</a:t>
            </a:r>
            <a:r>
              <a:rPr lang="en-GB" sz="2000" dirty="0">
                <a:ea typeface="+mn-lt"/>
                <a:cs typeface="+mn-lt"/>
              </a:rPr>
              <a:t> usar </a:t>
            </a:r>
            <a:r>
              <a:rPr lang="en-GB" sz="2000" err="1">
                <a:ea typeface="+mn-lt"/>
                <a:cs typeface="+mn-lt"/>
              </a:rPr>
              <a:t>ecolana</a:t>
            </a:r>
            <a:r>
              <a:rPr lang="en-GB" sz="2000" dirty="0">
                <a:ea typeface="+mn-lt"/>
                <a:cs typeface="+mn-lt"/>
              </a:rPr>
              <a:t>)</a:t>
            </a:r>
            <a:endParaRPr lang="en-GB" sz="2000" dirty="0"/>
          </a:p>
          <a:p>
            <a:pPr marL="0" indent="0">
              <a:buNone/>
            </a:pPr>
            <a:endParaRPr lang="en-GB" sz="1300"/>
          </a:p>
          <a:p>
            <a:endParaRPr lang="en-GB" sz="13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E244BF-C4EA-1C3A-F9B2-5F5940F580E7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70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1A49BF-5DCE-A24E-DA1F-0AC0D6CAB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8A9696-D21A-6177-4278-987F7B0B8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GB" sz="4800" b="1" dirty="0">
                <a:solidFill>
                  <a:srgbClr val="14C478"/>
                </a:solidFill>
              </a:rPr>
              <a:t>Conclusion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691BD017-38FE-7988-39D2-09ABC7B3AC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1895730"/>
              </p:ext>
            </p:extLst>
          </p:nvPr>
        </p:nvGraphicFramePr>
        <p:xfrm>
          <a:off x="841972" y="2808752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94" name="Rectangle 393">
            <a:extLst>
              <a:ext uri="{FF2B5EF4-FFF2-40B4-BE49-F238E27FC236}">
                <a16:creationId xmlns:a16="http://schemas.microsoft.com/office/drawing/2014/main" id="{8EB4C514-75E3-45A9-AEDE-EF1E73B486FA}"/>
              </a:ext>
            </a:extLst>
          </p:cNvPr>
          <p:cNvSpPr/>
          <p:nvPr/>
        </p:nvSpPr>
        <p:spPr>
          <a:xfrm>
            <a:off x="0" y="6471781"/>
            <a:ext cx="12191998" cy="386218"/>
          </a:xfrm>
          <a:prstGeom prst="rect">
            <a:avLst/>
          </a:prstGeom>
          <a:solidFill>
            <a:srgbClr val="14C4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i="1" baseline="0" dirty="0">
                <a:solidFill>
                  <a:schemeClr val="tx1">
                    <a:lumMod val="76000"/>
                    <a:lumOff val="24000"/>
                  </a:schemeClr>
                </a:solidFill>
                <a:latin typeface="Aptos"/>
              </a:rPr>
              <a:t>Tecnologico de Monterrey | The Learning Gate</a:t>
            </a:r>
            <a:endParaRPr lang="en-GB" i="1" dirty="0">
              <a:solidFill>
                <a:schemeClr val="tx1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403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1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395E148-5523-4974-9430-BABFC8B3AF7D}">
  <we:reference id="WA200005566" version="3.0.0.3" store="en-US" storeType="omex"/>
  <we:alternateReferences>
    <we:reference id="WA200005566" version="3.0.0.3" store="omex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¿A dónde va el plástico que usamos? </vt:lpstr>
      <vt:lpstr>PowerPoint Presentation</vt:lpstr>
      <vt:lpstr>Producción y consumo</vt:lpstr>
      <vt:lpstr>Consecuencias ambientales</vt:lpstr>
      <vt:lpstr>Casos por país</vt:lpstr>
      <vt:lpstr>¿Quiénes están involucrados?</vt:lpstr>
      <vt:lpstr>Propuesta de solución</vt:lpstr>
      <vt:lpstr>Acciones</vt:lpstr>
      <vt:lpstr>Conclusion </vt:lpstr>
      <vt:lpstr>Referencias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599</cp:revision>
  <dcterms:created xsi:type="dcterms:W3CDTF">2025-05-25T18:55:52Z</dcterms:created>
  <dcterms:modified xsi:type="dcterms:W3CDTF">2025-06-02T21:24:57Z</dcterms:modified>
</cp:coreProperties>
</file>

<file path=docProps/thumbnail.jpeg>
</file>